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46" r:id="rId3"/>
    <p:sldId id="338" r:id="rId4"/>
    <p:sldId id="339" r:id="rId5"/>
    <p:sldId id="342" r:id="rId6"/>
    <p:sldId id="328" r:id="rId7"/>
    <p:sldId id="333" r:id="rId8"/>
    <p:sldId id="343" r:id="rId9"/>
    <p:sldId id="331" r:id="rId10"/>
    <p:sldId id="334" r:id="rId11"/>
    <p:sldId id="335" r:id="rId12"/>
    <p:sldId id="330" r:id="rId13"/>
    <p:sldId id="347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060" autoAdjust="0"/>
    <p:restoredTop sz="97019" autoAdjust="0"/>
  </p:normalViewPr>
  <p:slideViewPr>
    <p:cSldViewPr>
      <p:cViewPr>
        <p:scale>
          <a:sx n="80" d="100"/>
          <a:sy n="80" d="100"/>
        </p:scale>
        <p:origin x="-154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&#21830;&#20107;&#23457;&#21028;&#25351;&#23548;.pdf" TargetMode="External"/><Relationship Id="rId2" Type="http://schemas.openxmlformats.org/officeDocument/2006/relationships/hyperlink" Target="&#20026;&#34701;&#36164;&#31199;&#36161;&#19994;&#20581;&#24247;&#21457;&#23637;&#22880;&#23450;&#33391;&#22909;&#21046;&#24230;&#22522;&#30784;&#22830;&#34892;&#26465;&#27861;&#21496;&#36127;&#36131;&#20154;&#35814;&#35299;&#12298;&#20013;&#22269;&#20154;&#27665;&#38134;&#34892;&#20851;&#20110;&#20351;&#29992;&#34701;&#36164;&#31199;&#36161;&#30331;&#35760;&#20844;&#31034;&#31995;&#32479;&#36827;&#34701;&#36164;&#31199;&#36161;&#20132;&#26131;&#26597;&#35810;&#30340;&#36890;&#30693;&#12299;.pdf" TargetMode="External"/><Relationship Id="rId1" Type="http://schemas.openxmlformats.org/officeDocument/2006/relationships/hyperlink" Target="&#20013;&#22269;&#20154;&#27665;&#38134;&#34892;&#20851;&#20110;&#20351;&#29992;&#34701;&#36164;&#31199;&#36161;&#30331;&#35760;&#20844;&#31034;&#31995;&#32479;&#36827;&#34892;&#34701;&#36164;&#31199;&#36161;&#20132;&#26131;&#26597;&#35810;&#30340;&#36890;&#30693;&#65288;2014%2093&#21495;&#25991;&#65289;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A0EEE-6913-420F-A984-49EA710D21EA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34CAC06-A6CE-44E7-A957-B920D1F28F03}">
      <dgm:prSet phldrT="[文本]" custT="1"/>
      <dgm:spPr/>
      <dgm:t>
        <a:bodyPr/>
        <a:lstStyle/>
        <a:p>
          <a:r>
            <a:rPr lang="en-US" altLang="zh-CN" sz="2800" dirty="0" smtClean="0">
              <a:latin typeface="黑体" pitchFamily="49" charset="-122"/>
              <a:ea typeface="黑体" pitchFamily="49" charset="-122"/>
            </a:rPr>
            <a:t>1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500BC7BB-8404-4F09-ABA3-4119612333C5}" type="parTrans" cxnId="{80FE36A5-BD34-4EE5-947A-F0F61A96858D}">
      <dgm:prSet/>
      <dgm:spPr/>
      <dgm:t>
        <a:bodyPr/>
        <a:lstStyle/>
        <a:p>
          <a:endParaRPr lang="zh-CN" altLang="en-US"/>
        </a:p>
      </dgm:t>
    </dgm:pt>
    <dgm:pt modelId="{50763457-99BB-4789-B026-A970D4FAC89D}" type="sibTrans" cxnId="{80FE36A5-BD34-4EE5-947A-F0F61A96858D}">
      <dgm:prSet/>
      <dgm:spPr/>
      <dgm:t>
        <a:bodyPr/>
        <a:lstStyle/>
        <a:p>
          <a:endParaRPr lang="zh-CN" altLang="en-US"/>
        </a:p>
      </dgm:t>
    </dgm:pt>
    <dgm:pt modelId="{EE7CB75B-9FA6-471A-B9A9-6BE1E71585A7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2" charset="-122"/>
              <a:ea typeface="黑体" pitchFamily="2" charset="-122"/>
            </a:rPr>
            <a:t>登记服务现状</a:t>
          </a:r>
          <a:endParaRPr lang="zh-CN" altLang="en-US" sz="2400" dirty="0"/>
        </a:p>
      </dgm:t>
    </dgm:pt>
    <dgm:pt modelId="{4DE9157F-3F54-4EED-A8E4-EE8C14CE9689}" type="parTrans" cxnId="{B07A450E-D783-49B5-8141-D9F17BB56E2B}">
      <dgm:prSet/>
      <dgm:spPr/>
      <dgm:t>
        <a:bodyPr/>
        <a:lstStyle/>
        <a:p>
          <a:endParaRPr lang="zh-CN" altLang="en-US"/>
        </a:p>
      </dgm:t>
    </dgm:pt>
    <dgm:pt modelId="{6EC85F97-731E-47D9-BBBB-0FA1A07C9ABE}" type="sibTrans" cxnId="{B07A450E-D783-49B5-8141-D9F17BB56E2B}">
      <dgm:prSet/>
      <dgm:spPr/>
      <dgm:t>
        <a:bodyPr/>
        <a:lstStyle/>
        <a:p>
          <a:endParaRPr lang="zh-CN" altLang="en-US"/>
        </a:p>
      </dgm:t>
    </dgm:pt>
    <dgm:pt modelId="{6A3ACFD5-CBB7-4753-98CB-67E5CDD4DD69}">
      <dgm:prSet phldrT="[文本]" custT="1"/>
      <dgm:spPr/>
      <dgm:t>
        <a:bodyPr/>
        <a:lstStyle/>
        <a:p>
          <a:r>
            <a:rPr lang="en-US" altLang="zh-CN" sz="2800" dirty="0" smtClean="0">
              <a:latin typeface="黑体" pitchFamily="49" charset="-122"/>
              <a:ea typeface="黑体" pitchFamily="49" charset="-122"/>
            </a:rPr>
            <a:t>2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92594301-3AE3-4EA7-BA84-6FF7C7901967}" type="parTrans" cxnId="{D8580DD6-D6F0-4F73-B71B-95A317120776}">
      <dgm:prSet/>
      <dgm:spPr/>
      <dgm:t>
        <a:bodyPr/>
        <a:lstStyle/>
        <a:p>
          <a:endParaRPr lang="zh-CN" altLang="en-US"/>
        </a:p>
      </dgm:t>
    </dgm:pt>
    <dgm:pt modelId="{2E60F340-0DD4-47ED-ADEB-DFB0F7BD076F}" type="sibTrans" cxnId="{D8580DD6-D6F0-4F73-B71B-95A317120776}">
      <dgm:prSet/>
      <dgm:spPr/>
      <dgm:t>
        <a:bodyPr/>
        <a:lstStyle/>
        <a:p>
          <a:endParaRPr lang="zh-CN" altLang="en-US"/>
        </a:p>
      </dgm:t>
    </dgm:pt>
    <dgm:pt modelId="{CA813FDF-E786-4D21-8C63-7A7DDBB43FBB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2" charset="-122"/>
              <a:ea typeface="黑体" pitchFamily="2" charset="-122"/>
            </a:rPr>
            <a:t>融资租赁登记的司法效力</a:t>
          </a:r>
          <a:endParaRPr lang="zh-CN" altLang="en-US" sz="2400" b="0" dirty="0">
            <a:latin typeface="黑体" pitchFamily="49" charset="-122"/>
            <a:ea typeface="黑体" pitchFamily="49" charset="-122"/>
          </a:endParaRPr>
        </a:p>
      </dgm:t>
    </dgm:pt>
    <dgm:pt modelId="{F3CADED5-B925-4BD7-81BE-F1FBC051D3D7}" type="parTrans" cxnId="{9A508B60-BE2E-469E-92A4-69644E946D0D}">
      <dgm:prSet/>
      <dgm:spPr/>
      <dgm:t>
        <a:bodyPr/>
        <a:lstStyle/>
        <a:p>
          <a:endParaRPr lang="zh-CN" altLang="en-US"/>
        </a:p>
      </dgm:t>
    </dgm:pt>
    <dgm:pt modelId="{59248477-CA89-4018-BBBE-08E82FB4B01E}" type="sibTrans" cxnId="{9A508B60-BE2E-469E-92A4-69644E946D0D}">
      <dgm:prSet/>
      <dgm:spPr/>
      <dgm:t>
        <a:bodyPr/>
        <a:lstStyle/>
        <a:p>
          <a:endParaRPr lang="zh-CN" altLang="en-US"/>
        </a:p>
      </dgm:t>
    </dgm:pt>
    <dgm:pt modelId="{385B55AD-F5FE-4CDB-AC92-904EDACF1FF6}">
      <dgm:prSet phldrT="[文本]" custT="1"/>
      <dgm:spPr/>
      <dgm:t>
        <a:bodyPr/>
        <a:lstStyle/>
        <a:p>
          <a:r>
            <a:rPr lang="en-US" altLang="zh-CN" sz="2800" dirty="0" smtClean="0">
              <a:latin typeface="黑体" pitchFamily="49" charset="-122"/>
              <a:ea typeface="黑体" pitchFamily="49" charset="-122"/>
            </a:rPr>
            <a:t>3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CE9880CE-03C7-4C04-BBEF-107CC29822BC}" type="parTrans" cxnId="{B8ADD030-485E-4E4C-9A02-3F56D15314AF}">
      <dgm:prSet/>
      <dgm:spPr/>
      <dgm:t>
        <a:bodyPr/>
        <a:lstStyle/>
        <a:p>
          <a:endParaRPr lang="zh-CN" altLang="en-US"/>
        </a:p>
      </dgm:t>
    </dgm:pt>
    <dgm:pt modelId="{7E380C7B-87E1-4487-9515-AE0A6DCCDC65}" type="sibTrans" cxnId="{B8ADD030-485E-4E4C-9A02-3F56D15314AF}">
      <dgm:prSet/>
      <dgm:spPr/>
      <dgm:t>
        <a:bodyPr/>
        <a:lstStyle/>
        <a:p>
          <a:endParaRPr lang="zh-CN" altLang="en-US"/>
        </a:p>
      </dgm:t>
    </dgm:pt>
    <dgm:pt modelId="{E4C4BCF2-B427-4196-B12E-C37C8608A7F1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三项新的登记功能</a:t>
          </a:r>
          <a:endParaRPr lang="zh-CN" altLang="en-US" sz="2400" dirty="0"/>
        </a:p>
      </dgm:t>
    </dgm:pt>
    <dgm:pt modelId="{EFA7A51E-A94D-42F5-980A-2BC168AE2857}" type="parTrans" cxnId="{8983C02F-39D5-45AC-B8B5-E4B68174D12A}">
      <dgm:prSet/>
      <dgm:spPr/>
      <dgm:t>
        <a:bodyPr/>
        <a:lstStyle/>
        <a:p>
          <a:endParaRPr lang="zh-CN" altLang="en-US"/>
        </a:p>
      </dgm:t>
    </dgm:pt>
    <dgm:pt modelId="{A3244BFC-D4D2-44D7-86F7-13F0A2FB9B80}" type="sibTrans" cxnId="{8983C02F-39D5-45AC-B8B5-E4B68174D12A}">
      <dgm:prSet/>
      <dgm:spPr/>
      <dgm:t>
        <a:bodyPr/>
        <a:lstStyle/>
        <a:p>
          <a:endParaRPr lang="zh-CN" altLang="en-US"/>
        </a:p>
      </dgm:t>
    </dgm:pt>
    <dgm:pt modelId="{018CE3A1-0492-4F7A-8B6B-686994ABAD56}" type="pres">
      <dgm:prSet presAssocID="{D0EA0EEE-6913-420F-A984-49EA710D21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9B431C-09AE-4308-A4D3-07FDC1DE1FBD}" type="pres">
      <dgm:prSet presAssocID="{834CAC06-A6CE-44E7-A957-B920D1F28F03}" presName="linNode" presStyleCnt="0"/>
      <dgm:spPr/>
      <dgm:t>
        <a:bodyPr/>
        <a:lstStyle/>
        <a:p>
          <a:endParaRPr lang="zh-CN" altLang="en-US"/>
        </a:p>
      </dgm:t>
    </dgm:pt>
    <dgm:pt modelId="{04462F71-44BC-4ECE-95FD-F41B24028964}" type="pres">
      <dgm:prSet presAssocID="{834CAC06-A6CE-44E7-A957-B920D1F28F03}" presName="parentText" presStyleLbl="node1" presStyleIdx="0" presStyleCnt="3" custScaleX="540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8B14C7-52EE-42B2-8427-1FCF23C75860}" type="pres">
      <dgm:prSet presAssocID="{834CAC06-A6CE-44E7-A957-B920D1F28F03}" presName="descendantText" presStyleLbl="alignAccFollowNode1" presStyleIdx="0" presStyleCnt="3" custScaleX="112404" custLinFactNeighborX="-65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170C03-B2D1-44AA-9C6B-264F4C7453A0}" type="pres">
      <dgm:prSet presAssocID="{50763457-99BB-4789-B026-A970D4FAC89D}" presName="sp" presStyleCnt="0"/>
      <dgm:spPr/>
      <dgm:t>
        <a:bodyPr/>
        <a:lstStyle/>
        <a:p>
          <a:endParaRPr lang="zh-CN" altLang="en-US"/>
        </a:p>
      </dgm:t>
    </dgm:pt>
    <dgm:pt modelId="{DFFEEC6E-CF98-4A90-81B5-550F88B1C985}" type="pres">
      <dgm:prSet presAssocID="{6A3ACFD5-CBB7-4753-98CB-67E5CDD4DD69}" presName="linNode" presStyleCnt="0"/>
      <dgm:spPr/>
      <dgm:t>
        <a:bodyPr/>
        <a:lstStyle/>
        <a:p>
          <a:endParaRPr lang="zh-CN" altLang="en-US"/>
        </a:p>
      </dgm:t>
    </dgm:pt>
    <dgm:pt modelId="{3D7496AB-1017-4AA0-8A1C-558D98A45492}" type="pres">
      <dgm:prSet presAssocID="{6A3ACFD5-CBB7-4753-98CB-67E5CDD4DD69}" presName="parentText" presStyleLbl="node1" presStyleIdx="1" presStyleCnt="3" custScaleX="540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57F8E0-7A0A-43E1-AFBA-496EF3DFA138}" type="pres">
      <dgm:prSet presAssocID="{6A3ACFD5-CBB7-4753-98CB-67E5CDD4DD69}" presName="descendantText" presStyleLbl="alignAccFollowNode1" presStyleIdx="1" presStyleCnt="3" custScaleX="112404" custLinFactNeighborX="-65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F1E74A-2B0C-4D7D-ACA7-F24408DEEFB0}" type="pres">
      <dgm:prSet presAssocID="{2E60F340-0DD4-47ED-ADEB-DFB0F7BD076F}" presName="sp" presStyleCnt="0"/>
      <dgm:spPr/>
      <dgm:t>
        <a:bodyPr/>
        <a:lstStyle/>
        <a:p>
          <a:endParaRPr lang="zh-CN" altLang="en-US"/>
        </a:p>
      </dgm:t>
    </dgm:pt>
    <dgm:pt modelId="{BF79622A-B90A-46A1-A185-851E173CFA41}" type="pres">
      <dgm:prSet presAssocID="{385B55AD-F5FE-4CDB-AC92-904EDACF1FF6}" presName="linNode" presStyleCnt="0"/>
      <dgm:spPr/>
      <dgm:t>
        <a:bodyPr/>
        <a:lstStyle/>
        <a:p>
          <a:endParaRPr lang="zh-CN" altLang="en-US"/>
        </a:p>
      </dgm:t>
    </dgm:pt>
    <dgm:pt modelId="{CAC4C125-5D87-447C-9E53-91342AF76CE6}" type="pres">
      <dgm:prSet presAssocID="{385B55AD-F5FE-4CDB-AC92-904EDACF1FF6}" presName="parentText" presStyleLbl="node1" presStyleIdx="2" presStyleCnt="3" custScaleX="540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936040-CE4A-4121-BEF8-9867A27251D1}" type="pres">
      <dgm:prSet presAssocID="{385B55AD-F5FE-4CDB-AC92-904EDACF1FF6}" presName="descendantText" presStyleLbl="alignAccFollowNode1" presStyleIdx="2" presStyleCnt="3" custScaleX="112404" custLinFactNeighborX="-65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8580DD6-D6F0-4F73-B71B-95A317120776}" srcId="{D0EA0EEE-6913-420F-A984-49EA710D21EA}" destId="{6A3ACFD5-CBB7-4753-98CB-67E5CDD4DD69}" srcOrd="1" destOrd="0" parTransId="{92594301-3AE3-4EA7-BA84-6FF7C7901967}" sibTransId="{2E60F340-0DD4-47ED-ADEB-DFB0F7BD076F}"/>
    <dgm:cxn modelId="{D9600D5E-C0B2-45D2-A9A5-52F928BCC646}" type="presOf" srcId="{CA813FDF-E786-4D21-8C63-7A7DDBB43FBB}" destId="{0557F8E0-7A0A-43E1-AFBA-496EF3DFA138}" srcOrd="0" destOrd="0" presId="urn:microsoft.com/office/officeart/2005/8/layout/vList5"/>
    <dgm:cxn modelId="{8983C02F-39D5-45AC-B8B5-E4B68174D12A}" srcId="{385B55AD-F5FE-4CDB-AC92-904EDACF1FF6}" destId="{E4C4BCF2-B427-4196-B12E-C37C8608A7F1}" srcOrd="0" destOrd="0" parTransId="{EFA7A51E-A94D-42F5-980A-2BC168AE2857}" sibTransId="{A3244BFC-D4D2-44D7-86F7-13F0A2FB9B80}"/>
    <dgm:cxn modelId="{9F0663C0-A179-4995-9402-3F0534A2B014}" type="presOf" srcId="{D0EA0EEE-6913-420F-A984-49EA710D21EA}" destId="{018CE3A1-0492-4F7A-8B6B-686994ABAD56}" srcOrd="0" destOrd="0" presId="urn:microsoft.com/office/officeart/2005/8/layout/vList5"/>
    <dgm:cxn modelId="{4FD0821C-D261-40C7-95D0-0DA81A3056FD}" type="presOf" srcId="{6A3ACFD5-CBB7-4753-98CB-67E5CDD4DD69}" destId="{3D7496AB-1017-4AA0-8A1C-558D98A45492}" srcOrd="0" destOrd="0" presId="urn:microsoft.com/office/officeart/2005/8/layout/vList5"/>
    <dgm:cxn modelId="{9A508B60-BE2E-469E-92A4-69644E946D0D}" srcId="{6A3ACFD5-CBB7-4753-98CB-67E5CDD4DD69}" destId="{CA813FDF-E786-4D21-8C63-7A7DDBB43FBB}" srcOrd="0" destOrd="0" parTransId="{F3CADED5-B925-4BD7-81BE-F1FBC051D3D7}" sibTransId="{59248477-CA89-4018-BBBE-08E82FB4B01E}"/>
    <dgm:cxn modelId="{F87BE842-4926-4E95-8CC0-A4EC3DD70EFA}" type="presOf" srcId="{EE7CB75B-9FA6-471A-B9A9-6BE1E71585A7}" destId="{0D8B14C7-52EE-42B2-8427-1FCF23C75860}" srcOrd="0" destOrd="0" presId="urn:microsoft.com/office/officeart/2005/8/layout/vList5"/>
    <dgm:cxn modelId="{C66DBDE0-8643-450A-965D-92E314BF6F25}" type="presOf" srcId="{385B55AD-F5FE-4CDB-AC92-904EDACF1FF6}" destId="{CAC4C125-5D87-447C-9E53-91342AF76CE6}" srcOrd="0" destOrd="0" presId="urn:microsoft.com/office/officeart/2005/8/layout/vList5"/>
    <dgm:cxn modelId="{8F113F57-7472-4C17-AD04-3143AAE7F7A5}" type="presOf" srcId="{E4C4BCF2-B427-4196-B12E-C37C8608A7F1}" destId="{92936040-CE4A-4121-BEF8-9867A27251D1}" srcOrd="0" destOrd="0" presId="urn:microsoft.com/office/officeart/2005/8/layout/vList5"/>
    <dgm:cxn modelId="{B54617E2-21F5-48CA-8514-FDC6E1686D8C}" type="presOf" srcId="{834CAC06-A6CE-44E7-A957-B920D1F28F03}" destId="{04462F71-44BC-4ECE-95FD-F41B24028964}" srcOrd="0" destOrd="0" presId="urn:microsoft.com/office/officeart/2005/8/layout/vList5"/>
    <dgm:cxn modelId="{80FE36A5-BD34-4EE5-947A-F0F61A96858D}" srcId="{D0EA0EEE-6913-420F-A984-49EA710D21EA}" destId="{834CAC06-A6CE-44E7-A957-B920D1F28F03}" srcOrd="0" destOrd="0" parTransId="{500BC7BB-8404-4F09-ABA3-4119612333C5}" sibTransId="{50763457-99BB-4789-B026-A970D4FAC89D}"/>
    <dgm:cxn modelId="{B8ADD030-485E-4E4C-9A02-3F56D15314AF}" srcId="{D0EA0EEE-6913-420F-A984-49EA710D21EA}" destId="{385B55AD-F5FE-4CDB-AC92-904EDACF1FF6}" srcOrd="2" destOrd="0" parTransId="{CE9880CE-03C7-4C04-BBEF-107CC29822BC}" sibTransId="{7E380C7B-87E1-4487-9515-AE0A6DCCDC65}"/>
    <dgm:cxn modelId="{B07A450E-D783-49B5-8141-D9F17BB56E2B}" srcId="{834CAC06-A6CE-44E7-A957-B920D1F28F03}" destId="{EE7CB75B-9FA6-471A-B9A9-6BE1E71585A7}" srcOrd="0" destOrd="0" parTransId="{4DE9157F-3F54-4EED-A8E4-EE8C14CE9689}" sibTransId="{6EC85F97-731E-47D9-BBBB-0FA1A07C9ABE}"/>
    <dgm:cxn modelId="{88C6437A-7921-4BD3-8C7D-9E350ACD65D1}" type="presParOf" srcId="{018CE3A1-0492-4F7A-8B6B-686994ABAD56}" destId="{A49B431C-09AE-4308-A4D3-07FDC1DE1FBD}" srcOrd="0" destOrd="0" presId="urn:microsoft.com/office/officeart/2005/8/layout/vList5"/>
    <dgm:cxn modelId="{7341E152-1868-4462-8005-889D4FD72869}" type="presParOf" srcId="{A49B431C-09AE-4308-A4D3-07FDC1DE1FBD}" destId="{04462F71-44BC-4ECE-95FD-F41B24028964}" srcOrd="0" destOrd="0" presId="urn:microsoft.com/office/officeart/2005/8/layout/vList5"/>
    <dgm:cxn modelId="{F342A741-BF23-4D50-8645-5DFD66191AF6}" type="presParOf" srcId="{A49B431C-09AE-4308-A4D3-07FDC1DE1FBD}" destId="{0D8B14C7-52EE-42B2-8427-1FCF23C75860}" srcOrd="1" destOrd="0" presId="urn:microsoft.com/office/officeart/2005/8/layout/vList5"/>
    <dgm:cxn modelId="{0F6E090C-D4D4-43B5-A770-E1A48D0E40A2}" type="presParOf" srcId="{018CE3A1-0492-4F7A-8B6B-686994ABAD56}" destId="{85170C03-B2D1-44AA-9C6B-264F4C7453A0}" srcOrd="1" destOrd="0" presId="urn:microsoft.com/office/officeart/2005/8/layout/vList5"/>
    <dgm:cxn modelId="{62BB8D92-9C4F-430A-BA5F-3ECA29EA4B22}" type="presParOf" srcId="{018CE3A1-0492-4F7A-8B6B-686994ABAD56}" destId="{DFFEEC6E-CF98-4A90-81B5-550F88B1C985}" srcOrd="2" destOrd="0" presId="urn:microsoft.com/office/officeart/2005/8/layout/vList5"/>
    <dgm:cxn modelId="{66A898A2-BBBC-4BB6-9242-A85353422A4C}" type="presParOf" srcId="{DFFEEC6E-CF98-4A90-81B5-550F88B1C985}" destId="{3D7496AB-1017-4AA0-8A1C-558D98A45492}" srcOrd="0" destOrd="0" presId="urn:microsoft.com/office/officeart/2005/8/layout/vList5"/>
    <dgm:cxn modelId="{304B2B8C-BB20-437D-B971-85C8496C8B94}" type="presParOf" srcId="{DFFEEC6E-CF98-4A90-81B5-550F88B1C985}" destId="{0557F8E0-7A0A-43E1-AFBA-496EF3DFA138}" srcOrd="1" destOrd="0" presId="urn:microsoft.com/office/officeart/2005/8/layout/vList5"/>
    <dgm:cxn modelId="{06526899-89CB-4C0A-8779-B9AD2AF00F8E}" type="presParOf" srcId="{018CE3A1-0492-4F7A-8B6B-686994ABAD56}" destId="{85F1E74A-2B0C-4D7D-ACA7-F24408DEEFB0}" srcOrd="3" destOrd="0" presId="urn:microsoft.com/office/officeart/2005/8/layout/vList5"/>
    <dgm:cxn modelId="{0376A0FA-055A-4CFF-BB5D-1220A29FFA96}" type="presParOf" srcId="{018CE3A1-0492-4F7A-8B6B-686994ABAD56}" destId="{BF79622A-B90A-46A1-A185-851E173CFA41}" srcOrd="4" destOrd="0" presId="urn:microsoft.com/office/officeart/2005/8/layout/vList5"/>
    <dgm:cxn modelId="{8018AD06-25DC-4631-A1BF-EF10A0701E6D}" type="presParOf" srcId="{BF79622A-B90A-46A1-A185-851E173CFA41}" destId="{CAC4C125-5D87-447C-9E53-91342AF76CE6}" srcOrd="0" destOrd="0" presId="urn:microsoft.com/office/officeart/2005/8/layout/vList5"/>
    <dgm:cxn modelId="{4D25CA40-001F-4482-A7AF-BD606B220498}" type="presParOf" srcId="{BF79622A-B90A-46A1-A185-851E173CFA41}" destId="{92936040-CE4A-4121-BEF8-9867A27251D1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D0FF7-0D5E-46FB-85E2-0E4B1D543433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9429086-DD44-444D-BA13-906C545E0518}">
      <dgm:prSet custT="1"/>
      <dgm:spPr/>
      <dgm:t>
        <a:bodyPr vert="horz" anchor="t"/>
        <a:lstStyle/>
        <a:p>
          <a:pPr algn="l" rtl="0">
            <a:lnSpc>
              <a:spcPct val="100000"/>
            </a:lnSpc>
          </a:pPr>
          <a:r>
            <a:rPr lang="en-US" sz="1800" b="0" dirty="0" smtClean="0">
              <a:latin typeface="黑体" pitchFamily="49" charset="-122"/>
              <a:ea typeface="黑体" pitchFamily="49" charset="-122"/>
            </a:rPr>
            <a:t>2007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年</a:t>
          </a:r>
          <a:r>
            <a:rPr lang="en-US" sz="1800" b="0" dirty="0" smtClean="0">
              <a:latin typeface="黑体" pitchFamily="49" charset="-122"/>
              <a:ea typeface="黑体" pitchFamily="49" charset="-122"/>
            </a:rPr>
            <a:t>10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月，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根据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《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物权法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》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授权，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建成</a:t>
          </a:r>
          <a:r>
            <a:rPr lang="zh-CN" sz="1800" b="1" u="none" dirty="0" smtClean="0">
              <a:latin typeface="黑体" pitchFamily="49" charset="-122"/>
              <a:ea typeface="黑体" pitchFamily="49" charset="-122"/>
            </a:rPr>
            <a:t>应收账款质押登记公示系统</a:t>
          </a:r>
          <a:endParaRPr lang="en-US" sz="1800" b="1" u="none" dirty="0">
            <a:latin typeface="黑体" pitchFamily="49" charset="-122"/>
            <a:ea typeface="黑体" pitchFamily="49" charset="-122"/>
          </a:endParaRPr>
        </a:p>
      </dgm:t>
    </dgm:pt>
    <dgm:pt modelId="{4F6B22A0-D8C8-48B3-8FCB-6F23A8EAEE11}" type="parTrans" cxnId="{E01F9D52-1BD7-46B0-9A19-C601383174F1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8C142531-0579-442E-90D1-63F6E932248D}" type="sibTrans" cxnId="{E01F9D52-1BD7-46B0-9A19-C601383174F1}">
      <dgm:prSet custT="1"/>
      <dgm:spPr/>
      <dgm:t>
        <a:bodyPr anchor="t"/>
        <a:lstStyle/>
        <a:p>
          <a:pPr algn="l">
            <a:lnSpc>
              <a:spcPct val="100000"/>
            </a:lnSpc>
          </a:pPr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9C058CBF-FCA7-456D-9F21-DE9EB4397FBA}">
      <dgm:prSet custT="1"/>
      <dgm:spPr/>
      <dgm:t>
        <a:bodyPr vert="horz" anchor="t"/>
        <a:lstStyle/>
        <a:p>
          <a:pPr algn="l" rtl="0">
            <a:lnSpc>
              <a:spcPct val="100000"/>
            </a:lnSpc>
          </a:pPr>
          <a:r>
            <a:rPr lang="en-US" sz="1800" b="0" dirty="0" smtClean="0">
              <a:latin typeface="黑体" pitchFamily="49" charset="-122"/>
              <a:ea typeface="黑体" pitchFamily="49" charset="-122"/>
            </a:rPr>
            <a:t>2009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年</a:t>
          </a:r>
          <a:r>
            <a:rPr lang="en-US" sz="1800" b="0" dirty="0" smtClean="0">
              <a:latin typeface="黑体" pitchFamily="49" charset="-122"/>
              <a:ea typeface="黑体" pitchFamily="49" charset="-122"/>
            </a:rPr>
            <a:t>7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月，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响应租赁业界需求，建成</a:t>
          </a:r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融资租赁登记公示系统</a:t>
          </a:r>
          <a:endParaRPr lang="en-US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6579E32B-9562-4F5C-98F6-C89599E4609A}" type="parTrans" cxnId="{A3EC2DDD-C615-4BF4-AEF7-099874421D65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6515655C-655C-4107-A7DD-D57F957F13B1}" type="sibTrans" cxnId="{A3EC2DDD-C615-4BF4-AEF7-099874421D65}">
      <dgm:prSet custT="1"/>
      <dgm:spPr/>
      <dgm:t>
        <a:bodyPr anchor="t"/>
        <a:lstStyle/>
        <a:p>
          <a:pPr algn="l">
            <a:lnSpc>
              <a:spcPct val="100000"/>
            </a:lnSpc>
          </a:pPr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43B60432-6E17-4E60-B5DF-B7023BDF747B}">
      <dgm:prSet custT="1"/>
      <dgm:spPr/>
      <dgm:t>
        <a:bodyPr vert="horz" anchor="t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dirty="0" smtClean="0">
              <a:latin typeface="黑体" pitchFamily="49" charset="-122"/>
              <a:ea typeface="黑体" pitchFamily="49" charset="-122"/>
            </a:rPr>
            <a:t>2013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年</a:t>
          </a:r>
          <a:r>
            <a:rPr lang="en-US" sz="1800" b="0" dirty="0" smtClean="0">
              <a:latin typeface="黑体" pitchFamily="49" charset="-122"/>
              <a:ea typeface="黑体" pitchFamily="49" charset="-122"/>
            </a:rPr>
            <a:t>1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月，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在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两个登记系统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的基础上建设</a:t>
          </a:r>
          <a:r>
            <a:rPr lang="zh-CN" sz="1800" b="1" dirty="0" smtClean="0">
              <a:latin typeface="黑体" pitchFamily="49" charset="-122"/>
              <a:ea typeface="黑体" pitchFamily="49" charset="-122"/>
            </a:rPr>
            <a:t>“中征动产融资统一登记平台</a:t>
          </a:r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”</a:t>
          </a:r>
          <a:endParaRPr lang="en-US" sz="1800" b="1" dirty="0">
            <a:latin typeface="黑体" pitchFamily="49" charset="-122"/>
            <a:ea typeface="黑体" pitchFamily="49" charset="-122"/>
          </a:endParaRPr>
        </a:p>
      </dgm:t>
    </dgm:pt>
    <dgm:pt modelId="{63F7D15A-0569-4AAD-B966-AAD50653C583}" type="parTrans" cxnId="{747E821A-6A0B-4623-996E-AC0DBEE42913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621296C9-E8BB-4B3B-9B1F-2B9DD8F3730F}" type="sibTrans" cxnId="{747E821A-6A0B-4623-996E-AC0DBEE42913}">
      <dgm:prSet custT="1"/>
      <dgm:spPr/>
      <dgm:t>
        <a:bodyPr anchor="t"/>
        <a:lstStyle/>
        <a:p>
          <a:pPr algn="l">
            <a:lnSpc>
              <a:spcPct val="100000"/>
            </a:lnSpc>
          </a:pPr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5B18DEF5-0347-45C2-AE39-CC4F3E7E9675}">
      <dgm:prSet custT="1"/>
      <dgm:spPr/>
      <dgm:t>
        <a:bodyPr vert="horz" anchor="t"/>
        <a:lstStyle/>
        <a:p>
          <a:pPr algn="l" rtl="0">
            <a:lnSpc>
              <a:spcPct val="100000"/>
            </a:lnSpc>
          </a:pPr>
          <a:r>
            <a:rPr lang="en-US" sz="1800" dirty="0" smtClean="0">
              <a:latin typeface="黑体" pitchFamily="49" charset="-122"/>
              <a:ea typeface="黑体" pitchFamily="49" charset="-122"/>
            </a:rPr>
            <a:t>201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4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年</a:t>
          </a:r>
          <a:r>
            <a:rPr lang="en-US" sz="1800" dirty="0" smtClean="0">
              <a:latin typeface="黑体" pitchFamily="49" charset="-122"/>
              <a:ea typeface="黑体" pitchFamily="49" charset="-122"/>
            </a:rPr>
            <a:t>6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月，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“中征动产融资统一登记平台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”提供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10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种登记服务</a:t>
          </a:r>
          <a:endParaRPr lang="en-US" sz="1800" b="0" dirty="0" smtClean="0">
            <a:latin typeface="黑体" pitchFamily="49" charset="-122"/>
            <a:ea typeface="黑体" pitchFamily="49" charset="-122"/>
          </a:endParaRPr>
        </a:p>
      </dgm:t>
    </dgm:pt>
    <dgm:pt modelId="{A02A078F-8217-4F20-AD8C-E98C2F071E8A}" type="parTrans" cxnId="{4158EEED-1548-41C2-AF06-BD0F644DAED8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203A6D45-F6CF-4836-8F16-EC0AD5E1473B}" type="sibTrans" cxnId="{4158EEED-1548-41C2-AF06-BD0F644DAED8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F3797886-6BCC-4E9B-8EEE-202BC3B60EC3}">
      <dgm:prSet custT="1"/>
      <dgm:spPr/>
      <dgm:t>
        <a:bodyPr vert="horz" anchor="t"/>
        <a:lstStyle/>
        <a:p>
          <a:pPr algn="l" rtl="0">
            <a:lnSpc>
              <a:spcPct val="100000"/>
            </a:lnSpc>
          </a:pPr>
          <a:r>
            <a:rPr lang="en-US" sz="1800" b="0" dirty="0" smtClean="0">
              <a:latin typeface="黑体" pitchFamily="49" charset="-122"/>
              <a:ea typeface="黑体" pitchFamily="49" charset="-122"/>
            </a:rPr>
            <a:t>2012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年</a:t>
          </a:r>
          <a:r>
            <a:rPr lang="en-US" sz="1800" b="0" dirty="0" smtClean="0">
              <a:latin typeface="黑体" pitchFamily="49" charset="-122"/>
              <a:ea typeface="黑体" pitchFamily="49" charset="-122"/>
            </a:rPr>
            <a:t>4</a:t>
          </a:r>
          <a:r>
            <a:rPr lang="zh-CN" sz="1800" b="0" dirty="0" smtClean="0">
              <a:latin typeface="黑体" pitchFamily="49" charset="-122"/>
              <a:ea typeface="黑体" pitchFamily="49" charset="-122"/>
            </a:rPr>
            <a:t>月，启动动产融资统一登记公示在天津先行先试工作</a:t>
          </a:r>
          <a:endParaRPr lang="en-US" sz="1800" b="0" dirty="0">
            <a:latin typeface="黑体" pitchFamily="49" charset="-122"/>
            <a:ea typeface="黑体" pitchFamily="49" charset="-122"/>
          </a:endParaRPr>
        </a:p>
      </dgm:t>
    </dgm:pt>
    <dgm:pt modelId="{787DBE8F-E362-4523-95AD-EA4740E37686}" type="sibTrans" cxnId="{24288F4F-CC32-4108-B617-51AA8D920485}">
      <dgm:prSet custT="1"/>
      <dgm:spPr/>
      <dgm:t>
        <a:bodyPr anchor="t"/>
        <a:lstStyle/>
        <a:p>
          <a:pPr algn="l">
            <a:lnSpc>
              <a:spcPct val="100000"/>
            </a:lnSpc>
          </a:pPr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5DDA12AF-6ED1-4FF0-B2C2-761A8D0A381E}" type="parTrans" cxnId="{24288F4F-CC32-4108-B617-51AA8D920485}">
      <dgm:prSet/>
      <dgm:spPr/>
      <dgm:t>
        <a:bodyPr/>
        <a:lstStyle/>
        <a:p>
          <a:pPr algn="ctr"/>
          <a:endParaRPr lang="zh-CN" altLang="en-US" sz="1800" b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F055981B-2E82-45D6-8C99-C5220D525F84}" type="pres">
      <dgm:prSet presAssocID="{D47D0FF7-0D5E-46FB-85E2-0E4B1D54343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57AE73-30EF-453D-9FC4-9A0D82271875}" type="pres">
      <dgm:prSet presAssocID="{D47D0FF7-0D5E-46FB-85E2-0E4B1D543433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37C349C7-3CD6-4F37-910A-710B7888694F}" type="pres">
      <dgm:prSet presAssocID="{D47D0FF7-0D5E-46FB-85E2-0E4B1D543433}" presName="linearProcess" presStyleCnt="0"/>
      <dgm:spPr/>
      <dgm:t>
        <a:bodyPr/>
        <a:lstStyle/>
        <a:p>
          <a:endParaRPr lang="zh-CN" altLang="en-US"/>
        </a:p>
      </dgm:t>
    </dgm:pt>
    <dgm:pt modelId="{60F61548-79FA-47E8-9E69-C95B4B05A281}" type="pres">
      <dgm:prSet presAssocID="{C9429086-DD44-444D-BA13-906C545E051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99DA1B-8B6B-4BB5-943E-CFCED3D91237}" type="pres">
      <dgm:prSet presAssocID="{8C142531-0579-442E-90D1-63F6E932248D}" presName="sibTrans" presStyleCnt="0"/>
      <dgm:spPr/>
      <dgm:t>
        <a:bodyPr/>
        <a:lstStyle/>
        <a:p>
          <a:endParaRPr lang="zh-CN" altLang="en-US"/>
        </a:p>
      </dgm:t>
    </dgm:pt>
    <dgm:pt modelId="{B004C9B0-ADE8-4750-98E4-D1B82B176B44}" type="pres">
      <dgm:prSet presAssocID="{9C058CBF-FCA7-456D-9F21-DE9EB4397FB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298093-9D0F-48AC-8546-1D1C95D32AC6}" type="pres">
      <dgm:prSet presAssocID="{6515655C-655C-4107-A7DD-D57F957F13B1}" presName="sibTrans" presStyleCnt="0"/>
      <dgm:spPr/>
      <dgm:t>
        <a:bodyPr/>
        <a:lstStyle/>
        <a:p>
          <a:endParaRPr lang="zh-CN" altLang="en-US"/>
        </a:p>
      </dgm:t>
    </dgm:pt>
    <dgm:pt modelId="{529430F6-8CDE-48A1-A362-33072E30E2E5}" type="pres">
      <dgm:prSet presAssocID="{F3797886-6BCC-4E9B-8EEE-202BC3B60EC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F581B4-A29F-4AA7-BA86-F9ED5672D2CE}" type="pres">
      <dgm:prSet presAssocID="{787DBE8F-E362-4523-95AD-EA4740E37686}" presName="sibTrans" presStyleCnt="0"/>
      <dgm:spPr/>
      <dgm:t>
        <a:bodyPr/>
        <a:lstStyle/>
        <a:p>
          <a:endParaRPr lang="zh-CN" altLang="en-US"/>
        </a:p>
      </dgm:t>
    </dgm:pt>
    <dgm:pt modelId="{5803AAAE-9ADC-4848-ADEA-B29D8792C4FC}" type="pres">
      <dgm:prSet presAssocID="{43B60432-6E17-4E60-B5DF-B7023BDF747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DBF18A-3BE2-489C-B4C2-E884B2C32D55}" type="pres">
      <dgm:prSet presAssocID="{621296C9-E8BB-4B3B-9B1F-2B9DD8F3730F}" presName="sibTrans" presStyleCnt="0"/>
      <dgm:spPr/>
      <dgm:t>
        <a:bodyPr/>
        <a:lstStyle/>
        <a:p>
          <a:endParaRPr lang="zh-CN" altLang="en-US"/>
        </a:p>
      </dgm:t>
    </dgm:pt>
    <dgm:pt modelId="{947BA8E8-D4C1-45BC-B356-4784DCFD6D29}" type="pres">
      <dgm:prSet presAssocID="{5B18DEF5-0347-45C2-AE39-CC4F3E7E967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288F4F-CC32-4108-B617-51AA8D920485}" srcId="{D47D0FF7-0D5E-46FB-85E2-0E4B1D543433}" destId="{F3797886-6BCC-4E9B-8EEE-202BC3B60EC3}" srcOrd="2" destOrd="0" parTransId="{5DDA12AF-6ED1-4FF0-B2C2-761A8D0A381E}" sibTransId="{787DBE8F-E362-4523-95AD-EA4740E37686}"/>
    <dgm:cxn modelId="{4158EEED-1548-41C2-AF06-BD0F644DAED8}" srcId="{D47D0FF7-0D5E-46FB-85E2-0E4B1D543433}" destId="{5B18DEF5-0347-45C2-AE39-CC4F3E7E9675}" srcOrd="4" destOrd="0" parTransId="{A02A078F-8217-4F20-AD8C-E98C2F071E8A}" sibTransId="{203A6D45-F6CF-4836-8F16-EC0AD5E1473B}"/>
    <dgm:cxn modelId="{E01F9D52-1BD7-46B0-9A19-C601383174F1}" srcId="{D47D0FF7-0D5E-46FB-85E2-0E4B1D543433}" destId="{C9429086-DD44-444D-BA13-906C545E0518}" srcOrd="0" destOrd="0" parTransId="{4F6B22A0-D8C8-48B3-8FCB-6F23A8EAEE11}" sibTransId="{8C142531-0579-442E-90D1-63F6E932248D}"/>
    <dgm:cxn modelId="{A3EC2DDD-C615-4BF4-AEF7-099874421D65}" srcId="{D47D0FF7-0D5E-46FB-85E2-0E4B1D543433}" destId="{9C058CBF-FCA7-456D-9F21-DE9EB4397FBA}" srcOrd="1" destOrd="0" parTransId="{6579E32B-9562-4F5C-98F6-C89599E4609A}" sibTransId="{6515655C-655C-4107-A7DD-D57F957F13B1}"/>
    <dgm:cxn modelId="{C1F8D1F5-9D32-41DB-8EA7-C98DABEFA102}" type="presOf" srcId="{C9429086-DD44-444D-BA13-906C545E0518}" destId="{60F61548-79FA-47E8-9E69-C95B4B05A281}" srcOrd="0" destOrd="0" presId="urn:microsoft.com/office/officeart/2005/8/layout/hProcess9"/>
    <dgm:cxn modelId="{D0A0DA1F-3894-4293-987C-D59297FF3EB3}" type="presOf" srcId="{5B18DEF5-0347-45C2-AE39-CC4F3E7E9675}" destId="{947BA8E8-D4C1-45BC-B356-4784DCFD6D29}" srcOrd="0" destOrd="0" presId="urn:microsoft.com/office/officeart/2005/8/layout/hProcess9"/>
    <dgm:cxn modelId="{747E821A-6A0B-4623-996E-AC0DBEE42913}" srcId="{D47D0FF7-0D5E-46FB-85E2-0E4B1D543433}" destId="{43B60432-6E17-4E60-B5DF-B7023BDF747B}" srcOrd="3" destOrd="0" parTransId="{63F7D15A-0569-4AAD-B966-AAD50653C583}" sibTransId="{621296C9-E8BB-4B3B-9B1F-2B9DD8F3730F}"/>
    <dgm:cxn modelId="{093CC6F7-B5C7-4C5A-8E48-63D6DEC335EF}" type="presOf" srcId="{43B60432-6E17-4E60-B5DF-B7023BDF747B}" destId="{5803AAAE-9ADC-4848-ADEA-B29D8792C4FC}" srcOrd="0" destOrd="0" presId="urn:microsoft.com/office/officeart/2005/8/layout/hProcess9"/>
    <dgm:cxn modelId="{BB4A9D12-8B2C-448F-A502-0A282E9719ED}" type="presOf" srcId="{F3797886-6BCC-4E9B-8EEE-202BC3B60EC3}" destId="{529430F6-8CDE-48A1-A362-33072E30E2E5}" srcOrd="0" destOrd="0" presId="urn:microsoft.com/office/officeart/2005/8/layout/hProcess9"/>
    <dgm:cxn modelId="{502E79BA-C39D-4268-91D0-D0DC718C61DD}" type="presOf" srcId="{9C058CBF-FCA7-456D-9F21-DE9EB4397FBA}" destId="{B004C9B0-ADE8-4750-98E4-D1B82B176B44}" srcOrd="0" destOrd="0" presId="urn:microsoft.com/office/officeart/2005/8/layout/hProcess9"/>
    <dgm:cxn modelId="{C2ACA579-8692-4BA8-862F-D24D158EB23E}" type="presOf" srcId="{D47D0FF7-0D5E-46FB-85E2-0E4B1D543433}" destId="{F055981B-2E82-45D6-8C99-C5220D525F84}" srcOrd="0" destOrd="0" presId="urn:microsoft.com/office/officeart/2005/8/layout/hProcess9"/>
    <dgm:cxn modelId="{368B3A54-9E3C-4745-9E53-814909BD282A}" type="presParOf" srcId="{F055981B-2E82-45D6-8C99-C5220D525F84}" destId="{9257AE73-30EF-453D-9FC4-9A0D82271875}" srcOrd="0" destOrd="0" presId="urn:microsoft.com/office/officeart/2005/8/layout/hProcess9"/>
    <dgm:cxn modelId="{A9A256D2-67BC-4222-93AD-E4848ADECBBD}" type="presParOf" srcId="{F055981B-2E82-45D6-8C99-C5220D525F84}" destId="{37C349C7-3CD6-4F37-910A-710B7888694F}" srcOrd="1" destOrd="0" presId="urn:microsoft.com/office/officeart/2005/8/layout/hProcess9"/>
    <dgm:cxn modelId="{06A824AE-CF6B-47B9-ABC5-8E0831FA70A9}" type="presParOf" srcId="{37C349C7-3CD6-4F37-910A-710B7888694F}" destId="{60F61548-79FA-47E8-9E69-C95B4B05A281}" srcOrd="0" destOrd="0" presId="urn:microsoft.com/office/officeart/2005/8/layout/hProcess9"/>
    <dgm:cxn modelId="{B35A6DB2-54E3-4F39-8412-E13F793F8099}" type="presParOf" srcId="{37C349C7-3CD6-4F37-910A-710B7888694F}" destId="{AB99DA1B-8B6B-4BB5-943E-CFCED3D91237}" srcOrd="1" destOrd="0" presId="urn:microsoft.com/office/officeart/2005/8/layout/hProcess9"/>
    <dgm:cxn modelId="{3514AAD4-ACDD-4E62-A9E5-9008A43FD8B2}" type="presParOf" srcId="{37C349C7-3CD6-4F37-910A-710B7888694F}" destId="{B004C9B0-ADE8-4750-98E4-D1B82B176B44}" srcOrd="2" destOrd="0" presId="urn:microsoft.com/office/officeart/2005/8/layout/hProcess9"/>
    <dgm:cxn modelId="{2D093336-7917-44C8-9237-5251674C317E}" type="presParOf" srcId="{37C349C7-3CD6-4F37-910A-710B7888694F}" destId="{C1298093-9D0F-48AC-8546-1D1C95D32AC6}" srcOrd="3" destOrd="0" presId="urn:microsoft.com/office/officeart/2005/8/layout/hProcess9"/>
    <dgm:cxn modelId="{1AAFCCD9-9125-49DE-A055-0739E8A80261}" type="presParOf" srcId="{37C349C7-3CD6-4F37-910A-710B7888694F}" destId="{529430F6-8CDE-48A1-A362-33072E30E2E5}" srcOrd="4" destOrd="0" presId="urn:microsoft.com/office/officeart/2005/8/layout/hProcess9"/>
    <dgm:cxn modelId="{1D235BFD-CD10-45DD-9034-64D2F25970AB}" type="presParOf" srcId="{37C349C7-3CD6-4F37-910A-710B7888694F}" destId="{9EF581B4-A29F-4AA7-BA86-F9ED5672D2CE}" srcOrd="5" destOrd="0" presId="urn:microsoft.com/office/officeart/2005/8/layout/hProcess9"/>
    <dgm:cxn modelId="{7B3E78AF-8DF5-4352-B02B-29058494B9DE}" type="presParOf" srcId="{37C349C7-3CD6-4F37-910A-710B7888694F}" destId="{5803AAAE-9ADC-4848-ADEA-B29D8792C4FC}" srcOrd="6" destOrd="0" presId="urn:microsoft.com/office/officeart/2005/8/layout/hProcess9"/>
    <dgm:cxn modelId="{E76094A2-5C1B-476A-8418-182A66BB94F0}" type="presParOf" srcId="{37C349C7-3CD6-4F37-910A-710B7888694F}" destId="{AFDBF18A-3BE2-489C-B4C2-E884B2C32D55}" srcOrd="7" destOrd="0" presId="urn:microsoft.com/office/officeart/2005/8/layout/hProcess9"/>
    <dgm:cxn modelId="{F412DEE5-0CCB-4A91-9FFE-5206D71F5235}" type="presParOf" srcId="{37C349C7-3CD6-4F37-910A-710B7888694F}" destId="{947BA8E8-D4C1-45BC-B356-4784DCFD6D29}" srcOrd="8" destOrd="0" presId="urn:microsoft.com/office/officeart/2005/8/layout/hProcess9"/>
  </dgm:cxnLst>
  <dgm:bg>
    <a:effectLst>
      <a:glow rad="63500">
        <a:schemeClr val="accent1">
          <a:satMod val="175000"/>
          <a:alpha val="40000"/>
        </a:schemeClr>
      </a:glow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F61C0-D273-4828-A0C5-4A08B00D575B}" type="doc">
      <dgm:prSet loTypeId="urn:microsoft.com/office/officeart/2005/8/layout/cycle6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686365FE-4C83-49AE-A287-46B295F33219}">
      <dgm:prSet phldrT="[文本]"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应收账款质押登记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834FF9BC-11D1-4625-8055-F13FC4C3AB20}" type="parTrans" cxnId="{AB50CF73-2059-4CD1-B455-B1148356C78A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098B089F-856B-493A-A7D2-C8D38C18F895}" type="sibTrans" cxnId="{AB50CF73-2059-4CD1-B455-B1148356C78A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8833AF50-2ACC-4A93-9E57-8945AE67AE9D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租赁登记</a:t>
          </a:r>
          <a:endParaRPr lang="en-US" altLang="zh-CN" sz="1600" b="0" dirty="0" smtClean="0">
            <a:latin typeface="黑体" pitchFamily="49" charset="-122"/>
            <a:ea typeface="黑体" pitchFamily="49" charset="-122"/>
          </a:endParaRPr>
        </a:p>
      </dgm:t>
    </dgm:pt>
    <dgm:pt modelId="{F522F301-446B-4006-AFB9-72B2B9DE5046}" type="parTrans" cxnId="{F5CED520-DAAB-4961-A7E4-404818D8E3F9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01B10864-A6A2-460F-9980-2052B0865CB5}" type="sibTrans" cxnId="{F5CED520-DAAB-4961-A7E4-404818D8E3F9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154D4CF4-9622-43B8-AD42-E1A001ED4620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应收账款转让登记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7F0EEB8F-1F81-4BCA-81A6-4290F13A347F}" type="parTrans" cxnId="{FA7653D6-FB17-476F-99A4-F71B79AB69E5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DD2C4A70-10A1-4C1A-BC0C-6914EC83E793}" type="sibTrans" cxnId="{FA7653D6-FB17-476F-99A4-F71B79AB69E5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339E6162-D28E-4404-9601-6BC16D04FD44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所有权保留登记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78649F7F-E248-4824-9DDF-81044DDC89D0}" type="parTrans" cxnId="{272F3906-2123-426E-8BD1-89205547C0C6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10333310-A8DA-4F81-9F64-7DF607ADE7F2}" type="sibTrans" cxnId="{272F3906-2123-426E-8BD1-89205547C0C6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B5AC0EB5-5ACB-4124-9A62-400395E050AF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租购登记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DE04628B-4C0D-4476-9C3C-2BE98D34C5F1}" type="parTrans" cxnId="{8AE50B8E-64A6-4F6E-B602-B0D10C7015B9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02CA2004-F2E7-42AB-87D3-ACD5090FCFB0}" type="sibTrans" cxnId="{8AE50B8E-64A6-4F6E-B602-B0D10C7015B9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1C31E897-B9DB-41E2-88DA-7382F55B6152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动产留置权登记</a:t>
          </a:r>
          <a:endParaRPr lang="en-US" altLang="zh-CN" sz="1600" b="0" dirty="0" smtClean="0">
            <a:latin typeface="黑体" pitchFamily="49" charset="-122"/>
            <a:ea typeface="黑体" pitchFamily="49" charset="-122"/>
          </a:endParaRPr>
        </a:p>
      </dgm:t>
    </dgm:pt>
    <dgm:pt modelId="{25A1D6E5-59F7-4A72-9FEF-256808371F70}" type="parTrans" cxnId="{2112A7C3-3975-4F70-9DD6-4E9EA74F42A0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5D31AD50-7B95-4238-A676-00CD0023E4AA}" type="sibTrans" cxnId="{2112A7C3-3975-4F70-9DD6-4E9EA74F42A0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BBF2C554-4E11-4D09-AA2B-A1EF320B38D7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其他登记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CE0B9298-A690-4273-B0DF-DF2079C6EC2E}" type="parTrans" cxnId="{C43BED17-7164-4AE3-AAD5-7F20C16A335E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802EFC16-A699-40B7-BA7B-75F822E14A11}" type="sibTrans" cxnId="{C43BED17-7164-4AE3-AAD5-7F20C16A335E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FAC5B9A7-77C9-4865-95C3-9C0A2E1F440C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存货</a:t>
          </a:r>
          <a:r>
            <a:rPr lang="en-US" sz="1600" b="0" dirty="0" smtClean="0">
              <a:latin typeface="黑体" pitchFamily="49" charset="-122"/>
              <a:ea typeface="黑体" pitchFamily="49" charset="-122"/>
            </a:rPr>
            <a:t>/</a:t>
          </a:r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仓单质押登记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B4ED97B0-6DE1-4FB1-93DE-FE056A9FFC10}" type="parTrans" cxnId="{EDC50AF8-4928-447F-951D-6D7FBFCA7E80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7F6D6A2E-EA2C-4336-AE36-9B75573A0988}" type="sibTrans" cxnId="{EDC50AF8-4928-447F-951D-6D7FBFCA7E80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2A78C239-C4A7-49A7-8DAC-571012F2EAA0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保证金质押登记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D433AD9C-F84B-4618-93E2-BC2E930223AA}" type="parTrans" cxnId="{0E450B8F-4289-4BA2-8E07-AA1EE77883EC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E74BF0C1-D757-44F2-B57B-9338F73D422C}" type="sibTrans" cxnId="{0E450B8F-4289-4BA2-8E07-AA1EE77883EC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0D013C3A-A6CF-4B69-9E90-869B68582C2C}">
      <dgm:prSet custT="1"/>
      <dgm:spPr/>
      <dgm:t>
        <a:bodyPr/>
        <a:lstStyle/>
        <a:p>
          <a:r>
            <a:rPr lang="zh-CN" altLang="en-US" sz="1600" b="0" dirty="0" smtClean="0">
              <a:latin typeface="黑体" pitchFamily="49" charset="-122"/>
              <a:ea typeface="黑体" pitchFamily="49" charset="-122"/>
            </a:rPr>
            <a:t>动产信托登记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4E906C0C-88F1-409A-BA6E-CE0FE2318BB6}" type="parTrans" cxnId="{101A8327-79A4-49D6-9B08-18D3FBEABD2A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155DC517-FBC1-403D-BB6C-AE8796B9BA98}" type="sibTrans" cxnId="{101A8327-79A4-49D6-9B08-18D3FBEABD2A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6AEFABA7-213A-4F4E-AB5F-7109A57B8831}">
      <dgm:prSet custT="1"/>
      <dgm:spPr/>
      <dgm:t>
        <a:bodyPr/>
        <a:lstStyle/>
        <a:p>
          <a:r>
            <a:rPr lang="zh-CN" altLang="en-US" sz="1600" b="0" smtClean="0">
              <a:latin typeface="黑体" pitchFamily="49" charset="-122"/>
              <a:ea typeface="黑体" pitchFamily="49" charset="-122"/>
            </a:rPr>
            <a:t>涉农产权抵押登记</a:t>
          </a:r>
          <a:endParaRPr lang="zh-CN" altLang="en-US" sz="1600" b="0" dirty="0">
            <a:latin typeface="黑体" pitchFamily="49" charset="-122"/>
            <a:ea typeface="黑体" pitchFamily="49" charset="-122"/>
          </a:endParaRPr>
        </a:p>
      </dgm:t>
    </dgm:pt>
    <dgm:pt modelId="{DB908B74-7831-4949-88DC-6222C4462B2C}" type="parTrans" cxnId="{48375209-DF76-43C0-A54B-4E4DF7E263D7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4CFCAD5D-29C9-47A0-B7F9-936BF1A476E5}" type="sibTrans" cxnId="{48375209-DF76-43C0-A54B-4E4DF7E263D7}">
      <dgm:prSet/>
      <dgm:spPr/>
      <dgm:t>
        <a:bodyPr/>
        <a:lstStyle/>
        <a:p>
          <a:endParaRPr lang="zh-CN" altLang="en-US" sz="1600" b="0">
            <a:latin typeface="黑体" pitchFamily="49" charset="-122"/>
            <a:ea typeface="黑体" pitchFamily="49" charset="-122"/>
          </a:endParaRPr>
        </a:p>
      </dgm:t>
    </dgm:pt>
    <dgm:pt modelId="{34918914-5CBA-45E5-9AA1-820876C821FA}" type="pres">
      <dgm:prSet presAssocID="{A73F61C0-D273-4828-A0C5-4A08B00D5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34157B-C3EA-4E3B-8E6E-6F8FEB925F68}" type="pres">
      <dgm:prSet presAssocID="{686365FE-4C83-49AE-A287-46B295F33219}" presName="node" presStyleLbl="node1" presStyleIdx="0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6B49C3-C32D-4B85-9BF9-9D118E472296}" type="pres">
      <dgm:prSet presAssocID="{686365FE-4C83-49AE-A287-46B295F33219}" presName="spNode" presStyleCnt="0"/>
      <dgm:spPr/>
      <dgm:t>
        <a:bodyPr/>
        <a:lstStyle/>
        <a:p>
          <a:endParaRPr lang="zh-CN" altLang="en-US"/>
        </a:p>
      </dgm:t>
    </dgm:pt>
    <dgm:pt modelId="{900C73DF-9BE9-4DC1-974B-5F7E69162BB7}" type="pres">
      <dgm:prSet presAssocID="{098B089F-856B-493A-A7D2-C8D38C18F895}" presName="sibTrans" presStyleLbl="sibTrans1D1" presStyleIdx="0" presStyleCnt="11"/>
      <dgm:spPr/>
      <dgm:t>
        <a:bodyPr/>
        <a:lstStyle/>
        <a:p>
          <a:endParaRPr lang="zh-CN" altLang="en-US"/>
        </a:p>
      </dgm:t>
    </dgm:pt>
    <dgm:pt modelId="{0536BDE2-1F87-4FFC-AFD4-EF0768D1279C}" type="pres">
      <dgm:prSet presAssocID="{6AEFABA7-213A-4F4E-AB5F-7109A57B8831}" presName="node" presStyleLbl="node1" presStyleIdx="1" presStyleCnt="11" custScaleX="133100" custScaleY="133100" custRadScaleRad="99648" custRadScaleInc="-150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3F4DC4-94B0-403F-B0D0-B929C2C4971E}" type="pres">
      <dgm:prSet presAssocID="{6AEFABA7-213A-4F4E-AB5F-7109A57B8831}" presName="spNode" presStyleCnt="0"/>
      <dgm:spPr/>
      <dgm:t>
        <a:bodyPr/>
        <a:lstStyle/>
        <a:p>
          <a:endParaRPr lang="zh-CN" altLang="en-US"/>
        </a:p>
      </dgm:t>
    </dgm:pt>
    <dgm:pt modelId="{CF92A8A4-C3F2-4F91-8AB4-ADE94DB81896}" type="pres">
      <dgm:prSet presAssocID="{4CFCAD5D-29C9-47A0-B7F9-936BF1A476E5}" presName="sibTrans" presStyleLbl="sibTrans1D1" presStyleIdx="1" presStyleCnt="11"/>
      <dgm:spPr/>
      <dgm:t>
        <a:bodyPr/>
        <a:lstStyle/>
        <a:p>
          <a:endParaRPr lang="zh-CN" altLang="en-US"/>
        </a:p>
      </dgm:t>
    </dgm:pt>
    <dgm:pt modelId="{3E2A7B8A-6BEB-4F03-A9DA-5314EDCB49AE}" type="pres">
      <dgm:prSet presAssocID="{0D013C3A-A6CF-4B69-9E90-869B68582C2C}" presName="node" presStyleLbl="node1" presStyleIdx="2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DF121B-FAC2-4B74-BA58-C447459163FE}" type="pres">
      <dgm:prSet presAssocID="{0D013C3A-A6CF-4B69-9E90-869B68582C2C}" presName="spNode" presStyleCnt="0"/>
      <dgm:spPr/>
      <dgm:t>
        <a:bodyPr/>
        <a:lstStyle/>
        <a:p>
          <a:endParaRPr lang="zh-CN" altLang="en-US"/>
        </a:p>
      </dgm:t>
    </dgm:pt>
    <dgm:pt modelId="{FB789E3B-2746-4550-9EA1-959A952D2847}" type="pres">
      <dgm:prSet presAssocID="{155DC517-FBC1-403D-BB6C-AE8796B9BA98}" presName="sibTrans" presStyleLbl="sibTrans1D1" presStyleIdx="2" presStyleCnt="11"/>
      <dgm:spPr/>
      <dgm:t>
        <a:bodyPr/>
        <a:lstStyle/>
        <a:p>
          <a:endParaRPr lang="zh-CN" altLang="en-US"/>
        </a:p>
      </dgm:t>
    </dgm:pt>
    <dgm:pt modelId="{9402A5BF-DCB3-45B3-AE03-B820324BF2CF}" type="pres">
      <dgm:prSet presAssocID="{2A78C239-C4A7-49A7-8DAC-571012F2EAA0}" presName="node" presStyleLbl="node1" presStyleIdx="3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7F65E3-0047-4852-A8E0-D636AAEC3032}" type="pres">
      <dgm:prSet presAssocID="{2A78C239-C4A7-49A7-8DAC-571012F2EAA0}" presName="spNode" presStyleCnt="0"/>
      <dgm:spPr/>
      <dgm:t>
        <a:bodyPr/>
        <a:lstStyle/>
        <a:p>
          <a:endParaRPr lang="zh-CN" altLang="en-US"/>
        </a:p>
      </dgm:t>
    </dgm:pt>
    <dgm:pt modelId="{A851F7D8-614C-4350-9DA4-0EB7973A9602}" type="pres">
      <dgm:prSet presAssocID="{E74BF0C1-D757-44F2-B57B-9338F73D422C}" presName="sibTrans" presStyleLbl="sibTrans1D1" presStyleIdx="3" presStyleCnt="11"/>
      <dgm:spPr/>
      <dgm:t>
        <a:bodyPr/>
        <a:lstStyle/>
        <a:p>
          <a:endParaRPr lang="zh-CN" altLang="en-US"/>
        </a:p>
      </dgm:t>
    </dgm:pt>
    <dgm:pt modelId="{CECFB166-ACF8-42B0-A575-7F766730DAD6}" type="pres">
      <dgm:prSet presAssocID="{FAC5B9A7-77C9-4865-95C3-9C0A2E1F440C}" presName="node" presStyleLbl="node1" presStyleIdx="4" presStyleCnt="11" custScaleX="160749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F679C4-0B2E-414B-A6C5-D81A68D6B3F5}" type="pres">
      <dgm:prSet presAssocID="{FAC5B9A7-77C9-4865-95C3-9C0A2E1F440C}" presName="spNode" presStyleCnt="0"/>
      <dgm:spPr/>
      <dgm:t>
        <a:bodyPr/>
        <a:lstStyle/>
        <a:p>
          <a:endParaRPr lang="zh-CN" altLang="en-US"/>
        </a:p>
      </dgm:t>
    </dgm:pt>
    <dgm:pt modelId="{B722F351-79E4-4824-86D7-2837E0A7B781}" type="pres">
      <dgm:prSet presAssocID="{7F6D6A2E-EA2C-4336-AE36-9B75573A0988}" presName="sibTrans" presStyleLbl="sibTrans1D1" presStyleIdx="4" presStyleCnt="11"/>
      <dgm:spPr/>
      <dgm:t>
        <a:bodyPr/>
        <a:lstStyle/>
        <a:p>
          <a:endParaRPr lang="zh-CN" altLang="en-US"/>
        </a:p>
      </dgm:t>
    </dgm:pt>
    <dgm:pt modelId="{18FC8548-1D68-48F6-B87A-27AEAFDD3657}" type="pres">
      <dgm:prSet presAssocID="{BBF2C554-4E11-4D09-AA2B-A1EF320B38D7}" presName="node" presStyleLbl="node1" presStyleIdx="5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949784-9E49-4265-9C8F-395A7BA15733}" type="pres">
      <dgm:prSet presAssocID="{BBF2C554-4E11-4D09-AA2B-A1EF320B38D7}" presName="spNode" presStyleCnt="0"/>
      <dgm:spPr/>
      <dgm:t>
        <a:bodyPr/>
        <a:lstStyle/>
        <a:p>
          <a:endParaRPr lang="zh-CN" altLang="en-US"/>
        </a:p>
      </dgm:t>
    </dgm:pt>
    <dgm:pt modelId="{623DBDF4-40BA-45DB-8600-3AF97E74A50B}" type="pres">
      <dgm:prSet presAssocID="{802EFC16-A699-40B7-BA7B-75F822E14A11}" presName="sibTrans" presStyleLbl="sibTrans1D1" presStyleIdx="5" presStyleCnt="11"/>
      <dgm:spPr/>
      <dgm:t>
        <a:bodyPr/>
        <a:lstStyle/>
        <a:p>
          <a:endParaRPr lang="zh-CN" altLang="en-US"/>
        </a:p>
      </dgm:t>
    </dgm:pt>
    <dgm:pt modelId="{0C214A57-0A9E-4CAE-98B8-1F98EDD25917}" type="pres">
      <dgm:prSet presAssocID="{1C31E897-B9DB-41E2-88DA-7382F55B6152}" presName="node" presStyleLbl="node1" presStyleIdx="6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EB1ED7-91B1-4DB1-B416-DA2180EA28F2}" type="pres">
      <dgm:prSet presAssocID="{1C31E897-B9DB-41E2-88DA-7382F55B6152}" presName="spNode" presStyleCnt="0"/>
      <dgm:spPr/>
      <dgm:t>
        <a:bodyPr/>
        <a:lstStyle/>
        <a:p>
          <a:endParaRPr lang="zh-CN" altLang="en-US"/>
        </a:p>
      </dgm:t>
    </dgm:pt>
    <dgm:pt modelId="{0FEBB9A5-FC4D-4C6A-BE4D-3C7E9F31A7E8}" type="pres">
      <dgm:prSet presAssocID="{5D31AD50-7B95-4238-A676-00CD0023E4AA}" presName="sibTrans" presStyleLbl="sibTrans1D1" presStyleIdx="6" presStyleCnt="11"/>
      <dgm:spPr/>
      <dgm:t>
        <a:bodyPr/>
        <a:lstStyle/>
        <a:p>
          <a:endParaRPr lang="zh-CN" altLang="en-US"/>
        </a:p>
      </dgm:t>
    </dgm:pt>
    <dgm:pt modelId="{B2CF82FF-B71C-4375-A324-07449CA57714}" type="pres">
      <dgm:prSet presAssocID="{B5AC0EB5-5ACB-4124-9A62-400395E050AF}" presName="node" presStyleLbl="node1" presStyleIdx="7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AC459F-21A6-4FF4-AB1A-AD82AF34D41D}" type="pres">
      <dgm:prSet presAssocID="{B5AC0EB5-5ACB-4124-9A62-400395E050AF}" presName="spNode" presStyleCnt="0"/>
      <dgm:spPr/>
      <dgm:t>
        <a:bodyPr/>
        <a:lstStyle/>
        <a:p>
          <a:endParaRPr lang="zh-CN" altLang="en-US"/>
        </a:p>
      </dgm:t>
    </dgm:pt>
    <dgm:pt modelId="{59CC7C32-8580-4455-8A64-6B50194764F7}" type="pres">
      <dgm:prSet presAssocID="{02CA2004-F2E7-42AB-87D3-ACD5090FCFB0}" presName="sibTrans" presStyleLbl="sibTrans1D1" presStyleIdx="7" presStyleCnt="11"/>
      <dgm:spPr/>
      <dgm:t>
        <a:bodyPr/>
        <a:lstStyle/>
        <a:p>
          <a:endParaRPr lang="zh-CN" altLang="en-US"/>
        </a:p>
      </dgm:t>
    </dgm:pt>
    <dgm:pt modelId="{74FCD393-74D1-48E6-8B7E-29C1192F2CD7}" type="pres">
      <dgm:prSet presAssocID="{339E6162-D28E-4404-9601-6BC16D04FD44}" presName="node" presStyleLbl="node1" presStyleIdx="8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7D140-1002-4ECB-8D6C-38245786C431}" type="pres">
      <dgm:prSet presAssocID="{339E6162-D28E-4404-9601-6BC16D04FD44}" presName="spNode" presStyleCnt="0"/>
      <dgm:spPr/>
      <dgm:t>
        <a:bodyPr/>
        <a:lstStyle/>
        <a:p>
          <a:endParaRPr lang="zh-CN" altLang="en-US"/>
        </a:p>
      </dgm:t>
    </dgm:pt>
    <dgm:pt modelId="{8E516B17-5EDE-471C-8588-89F29508A504}" type="pres">
      <dgm:prSet presAssocID="{10333310-A8DA-4F81-9F64-7DF607ADE7F2}" presName="sibTrans" presStyleLbl="sibTrans1D1" presStyleIdx="8" presStyleCnt="11"/>
      <dgm:spPr/>
      <dgm:t>
        <a:bodyPr/>
        <a:lstStyle/>
        <a:p>
          <a:endParaRPr lang="zh-CN" altLang="en-US"/>
        </a:p>
      </dgm:t>
    </dgm:pt>
    <dgm:pt modelId="{2F7C54E8-0C60-4620-828E-468B5C589DC8}" type="pres">
      <dgm:prSet presAssocID="{8833AF50-2ACC-4A93-9E57-8945AE67AE9D}" presName="node" presStyleLbl="node1" presStyleIdx="9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ECE851-1E8B-4900-87C6-D80FF1CCE6A2}" type="pres">
      <dgm:prSet presAssocID="{8833AF50-2ACC-4A93-9E57-8945AE67AE9D}" presName="spNode" presStyleCnt="0"/>
      <dgm:spPr/>
      <dgm:t>
        <a:bodyPr/>
        <a:lstStyle/>
        <a:p>
          <a:endParaRPr lang="zh-CN" altLang="en-US"/>
        </a:p>
      </dgm:t>
    </dgm:pt>
    <dgm:pt modelId="{93B83E2F-8769-467E-BD26-EEDB7A185246}" type="pres">
      <dgm:prSet presAssocID="{01B10864-A6A2-460F-9980-2052B0865CB5}" presName="sibTrans" presStyleLbl="sibTrans1D1" presStyleIdx="9" presStyleCnt="11"/>
      <dgm:spPr/>
      <dgm:t>
        <a:bodyPr/>
        <a:lstStyle/>
        <a:p>
          <a:endParaRPr lang="zh-CN" altLang="en-US"/>
        </a:p>
      </dgm:t>
    </dgm:pt>
    <dgm:pt modelId="{96FF6758-BBC8-41FF-835B-78D0571D538F}" type="pres">
      <dgm:prSet presAssocID="{154D4CF4-9622-43B8-AD42-E1A001ED4620}" presName="node" presStyleLbl="node1" presStyleIdx="10" presStyleCnt="11" custScaleX="133100" custScaleY="1331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138480-9D06-4C11-B73F-D21E6F5B16ED}" type="pres">
      <dgm:prSet presAssocID="{154D4CF4-9622-43B8-AD42-E1A001ED4620}" presName="spNode" presStyleCnt="0"/>
      <dgm:spPr/>
      <dgm:t>
        <a:bodyPr/>
        <a:lstStyle/>
        <a:p>
          <a:endParaRPr lang="zh-CN" altLang="en-US"/>
        </a:p>
      </dgm:t>
    </dgm:pt>
    <dgm:pt modelId="{A84A80D6-CDE3-410B-8D81-9E1EBF07D84A}" type="pres">
      <dgm:prSet presAssocID="{DD2C4A70-10A1-4C1A-BC0C-6914EC83E793}" presName="sibTrans" presStyleLbl="sibTrans1D1" presStyleIdx="10" presStyleCnt="11"/>
      <dgm:spPr/>
      <dgm:t>
        <a:bodyPr/>
        <a:lstStyle/>
        <a:p>
          <a:endParaRPr lang="zh-CN" altLang="en-US"/>
        </a:p>
      </dgm:t>
    </dgm:pt>
  </dgm:ptLst>
  <dgm:cxnLst>
    <dgm:cxn modelId="{E6623C28-93F4-4C22-B7C9-60174F2C0871}" type="presOf" srcId="{6AEFABA7-213A-4F4E-AB5F-7109A57B8831}" destId="{0536BDE2-1F87-4FFC-AFD4-EF0768D1279C}" srcOrd="0" destOrd="0" presId="urn:microsoft.com/office/officeart/2005/8/layout/cycle6"/>
    <dgm:cxn modelId="{5946CF5A-17AC-41A2-A361-F144BECDCCE8}" type="presOf" srcId="{2A78C239-C4A7-49A7-8DAC-571012F2EAA0}" destId="{9402A5BF-DCB3-45B3-AE03-B820324BF2CF}" srcOrd="0" destOrd="0" presId="urn:microsoft.com/office/officeart/2005/8/layout/cycle6"/>
    <dgm:cxn modelId="{2112A7C3-3975-4F70-9DD6-4E9EA74F42A0}" srcId="{A73F61C0-D273-4828-A0C5-4A08B00D575B}" destId="{1C31E897-B9DB-41E2-88DA-7382F55B6152}" srcOrd="6" destOrd="0" parTransId="{25A1D6E5-59F7-4A72-9FEF-256808371F70}" sibTransId="{5D31AD50-7B95-4238-A676-00CD0023E4AA}"/>
    <dgm:cxn modelId="{18C9D268-56C7-4127-BAF5-8326819BFD89}" type="presOf" srcId="{0D013C3A-A6CF-4B69-9E90-869B68582C2C}" destId="{3E2A7B8A-6BEB-4F03-A9DA-5314EDCB49AE}" srcOrd="0" destOrd="0" presId="urn:microsoft.com/office/officeart/2005/8/layout/cycle6"/>
    <dgm:cxn modelId="{0B17EA85-C71E-47D5-B5D8-2978BD26DA6A}" type="presOf" srcId="{02CA2004-F2E7-42AB-87D3-ACD5090FCFB0}" destId="{59CC7C32-8580-4455-8A64-6B50194764F7}" srcOrd="0" destOrd="0" presId="urn:microsoft.com/office/officeart/2005/8/layout/cycle6"/>
    <dgm:cxn modelId="{C43BED17-7164-4AE3-AAD5-7F20C16A335E}" srcId="{A73F61C0-D273-4828-A0C5-4A08B00D575B}" destId="{BBF2C554-4E11-4D09-AA2B-A1EF320B38D7}" srcOrd="5" destOrd="0" parTransId="{CE0B9298-A690-4273-B0DF-DF2079C6EC2E}" sibTransId="{802EFC16-A699-40B7-BA7B-75F822E14A11}"/>
    <dgm:cxn modelId="{45FCCCE2-E0D1-45EC-BFC1-5196F733D236}" type="presOf" srcId="{FAC5B9A7-77C9-4865-95C3-9C0A2E1F440C}" destId="{CECFB166-ACF8-42B0-A575-7F766730DAD6}" srcOrd="0" destOrd="0" presId="urn:microsoft.com/office/officeart/2005/8/layout/cycle6"/>
    <dgm:cxn modelId="{CD26B884-4509-4E86-A359-5FA88543C790}" type="presOf" srcId="{686365FE-4C83-49AE-A287-46B295F33219}" destId="{DF34157B-C3EA-4E3B-8E6E-6F8FEB925F68}" srcOrd="0" destOrd="0" presId="urn:microsoft.com/office/officeart/2005/8/layout/cycle6"/>
    <dgm:cxn modelId="{19471385-F8F5-4D89-80B5-79A271B3CED5}" type="presOf" srcId="{A73F61C0-D273-4828-A0C5-4A08B00D575B}" destId="{34918914-5CBA-45E5-9AA1-820876C821FA}" srcOrd="0" destOrd="0" presId="urn:microsoft.com/office/officeart/2005/8/layout/cycle6"/>
    <dgm:cxn modelId="{0E450B8F-4289-4BA2-8E07-AA1EE77883EC}" srcId="{A73F61C0-D273-4828-A0C5-4A08B00D575B}" destId="{2A78C239-C4A7-49A7-8DAC-571012F2EAA0}" srcOrd="3" destOrd="0" parTransId="{D433AD9C-F84B-4618-93E2-BC2E930223AA}" sibTransId="{E74BF0C1-D757-44F2-B57B-9338F73D422C}"/>
    <dgm:cxn modelId="{2546C759-1888-47E0-9DD0-5FB7330A7130}" type="presOf" srcId="{8833AF50-2ACC-4A93-9E57-8945AE67AE9D}" destId="{2F7C54E8-0C60-4620-828E-468B5C589DC8}" srcOrd="0" destOrd="0" presId="urn:microsoft.com/office/officeart/2005/8/layout/cycle6"/>
    <dgm:cxn modelId="{48375209-DF76-43C0-A54B-4E4DF7E263D7}" srcId="{A73F61C0-D273-4828-A0C5-4A08B00D575B}" destId="{6AEFABA7-213A-4F4E-AB5F-7109A57B8831}" srcOrd="1" destOrd="0" parTransId="{DB908B74-7831-4949-88DC-6222C4462B2C}" sibTransId="{4CFCAD5D-29C9-47A0-B7F9-936BF1A476E5}"/>
    <dgm:cxn modelId="{8AE50B8E-64A6-4F6E-B602-B0D10C7015B9}" srcId="{A73F61C0-D273-4828-A0C5-4A08B00D575B}" destId="{B5AC0EB5-5ACB-4124-9A62-400395E050AF}" srcOrd="7" destOrd="0" parTransId="{DE04628B-4C0D-4476-9C3C-2BE98D34C5F1}" sibTransId="{02CA2004-F2E7-42AB-87D3-ACD5090FCFB0}"/>
    <dgm:cxn modelId="{FB65C779-48E6-45D8-B00C-C0AE6666EBBF}" type="presOf" srcId="{BBF2C554-4E11-4D09-AA2B-A1EF320B38D7}" destId="{18FC8548-1D68-48F6-B87A-27AEAFDD3657}" srcOrd="0" destOrd="0" presId="urn:microsoft.com/office/officeart/2005/8/layout/cycle6"/>
    <dgm:cxn modelId="{4DB22C58-D36F-43BD-B7B0-CEB8063990B9}" type="presOf" srcId="{154D4CF4-9622-43B8-AD42-E1A001ED4620}" destId="{96FF6758-BBC8-41FF-835B-78D0571D538F}" srcOrd="0" destOrd="0" presId="urn:microsoft.com/office/officeart/2005/8/layout/cycle6"/>
    <dgm:cxn modelId="{10F4CA8B-2DCC-4953-A6D2-FF2FF3A4B7FD}" type="presOf" srcId="{339E6162-D28E-4404-9601-6BC16D04FD44}" destId="{74FCD393-74D1-48E6-8B7E-29C1192F2CD7}" srcOrd="0" destOrd="0" presId="urn:microsoft.com/office/officeart/2005/8/layout/cycle6"/>
    <dgm:cxn modelId="{AB50CF73-2059-4CD1-B455-B1148356C78A}" srcId="{A73F61C0-D273-4828-A0C5-4A08B00D575B}" destId="{686365FE-4C83-49AE-A287-46B295F33219}" srcOrd="0" destOrd="0" parTransId="{834FF9BC-11D1-4625-8055-F13FC4C3AB20}" sibTransId="{098B089F-856B-493A-A7D2-C8D38C18F895}"/>
    <dgm:cxn modelId="{0A79E114-9D1E-40A7-ADAE-C8A03F66A79F}" type="presOf" srcId="{DD2C4A70-10A1-4C1A-BC0C-6914EC83E793}" destId="{A84A80D6-CDE3-410B-8D81-9E1EBF07D84A}" srcOrd="0" destOrd="0" presId="urn:microsoft.com/office/officeart/2005/8/layout/cycle6"/>
    <dgm:cxn modelId="{F5CED520-DAAB-4961-A7E4-404818D8E3F9}" srcId="{A73F61C0-D273-4828-A0C5-4A08B00D575B}" destId="{8833AF50-2ACC-4A93-9E57-8945AE67AE9D}" srcOrd="9" destOrd="0" parTransId="{F522F301-446B-4006-AFB9-72B2B9DE5046}" sibTransId="{01B10864-A6A2-460F-9980-2052B0865CB5}"/>
    <dgm:cxn modelId="{FA7653D6-FB17-476F-99A4-F71B79AB69E5}" srcId="{A73F61C0-D273-4828-A0C5-4A08B00D575B}" destId="{154D4CF4-9622-43B8-AD42-E1A001ED4620}" srcOrd="10" destOrd="0" parTransId="{7F0EEB8F-1F81-4BCA-81A6-4290F13A347F}" sibTransId="{DD2C4A70-10A1-4C1A-BC0C-6914EC83E793}"/>
    <dgm:cxn modelId="{4D7604A3-BB48-4345-BAE4-B0ABCE54F767}" type="presOf" srcId="{802EFC16-A699-40B7-BA7B-75F822E14A11}" destId="{623DBDF4-40BA-45DB-8600-3AF97E74A50B}" srcOrd="0" destOrd="0" presId="urn:microsoft.com/office/officeart/2005/8/layout/cycle6"/>
    <dgm:cxn modelId="{E38FE38C-E64F-49BF-9CEE-CE2BAA94A97A}" type="presOf" srcId="{E74BF0C1-D757-44F2-B57B-9338F73D422C}" destId="{A851F7D8-614C-4350-9DA4-0EB7973A9602}" srcOrd="0" destOrd="0" presId="urn:microsoft.com/office/officeart/2005/8/layout/cycle6"/>
    <dgm:cxn modelId="{C494FC73-870B-44D6-969F-4E016FF2EF4D}" type="presOf" srcId="{7F6D6A2E-EA2C-4336-AE36-9B75573A0988}" destId="{B722F351-79E4-4824-86D7-2837E0A7B781}" srcOrd="0" destOrd="0" presId="urn:microsoft.com/office/officeart/2005/8/layout/cycle6"/>
    <dgm:cxn modelId="{717DDD67-A4AC-4D83-A1F7-9357EB1FB8E2}" type="presOf" srcId="{01B10864-A6A2-460F-9980-2052B0865CB5}" destId="{93B83E2F-8769-467E-BD26-EEDB7A185246}" srcOrd="0" destOrd="0" presId="urn:microsoft.com/office/officeart/2005/8/layout/cycle6"/>
    <dgm:cxn modelId="{272F3906-2123-426E-8BD1-89205547C0C6}" srcId="{A73F61C0-D273-4828-A0C5-4A08B00D575B}" destId="{339E6162-D28E-4404-9601-6BC16D04FD44}" srcOrd="8" destOrd="0" parTransId="{78649F7F-E248-4824-9DDF-81044DDC89D0}" sibTransId="{10333310-A8DA-4F81-9F64-7DF607ADE7F2}"/>
    <dgm:cxn modelId="{59A263BC-D83E-4DB9-8B88-A933E4809AC5}" type="presOf" srcId="{1C31E897-B9DB-41E2-88DA-7382F55B6152}" destId="{0C214A57-0A9E-4CAE-98B8-1F98EDD25917}" srcOrd="0" destOrd="0" presId="urn:microsoft.com/office/officeart/2005/8/layout/cycle6"/>
    <dgm:cxn modelId="{EDC50AF8-4928-447F-951D-6D7FBFCA7E80}" srcId="{A73F61C0-D273-4828-A0C5-4A08B00D575B}" destId="{FAC5B9A7-77C9-4865-95C3-9C0A2E1F440C}" srcOrd="4" destOrd="0" parTransId="{B4ED97B0-6DE1-4FB1-93DE-FE056A9FFC10}" sibTransId="{7F6D6A2E-EA2C-4336-AE36-9B75573A0988}"/>
    <dgm:cxn modelId="{073125FE-21C8-47BA-8E72-E058C33F7870}" type="presOf" srcId="{B5AC0EB5-5ACB-4124-9A62-400395E050AF}" destId="{B2CF82FF-B71C-4375-A324-07449CA57714}" srcOrd="0" destOrd="0" presId="urn:microsoft.com/office/officeart/2005/8/layout/cycle6"/>
    <dgm:cxn modelId="{E92CD09D-EFDE-4325-AE10-CFAE7A1EEE09}" type="presOf" srcId="{5D31AD50-7B95-4238-A676-00CD0023E4AA}" destId="{0FEBB9A5-FC4D-4C6A-BE4D-3C7E9F31A7E8}" srcOrd="0" destOrd="0" presId="urn:microsoft.com/office/officeart/2005/8/layout/cycle6"/>
    <dgm:cxn modelId="{D515A40C-7C04-42C1-A60C-23CCA272EA52}" type="presOf" srcId="{098B089F-856B-493A-A7D2-C8D38C18F895}" destId="{900C73DF-9BE9-4DC1-974B-5F7E69162BB7}" srcOrd="0" destOrd="0" presId="urn:microsoft.com/office/officeart/2005/8/layout/cycle6"/>
    <dgm:cxn modelId="{205651F1-E6B1-420F-BBD0-2AC71BF61FC0}" type="presOf" srcId="{4CFCAD5D-29C9-47A0-B7F9-936BF1A476E5}" destId="{CF92A8A4-C3F2-4F91-8AB4-ADE94DB81896}" srcOrd="0" destOrd="0" presId="urn:microsoft.com/office/officeart/2005/8/layout/cycle6"/>
    <dgm:cxn modelId="{D325D6D9-F59D-4D35-AB8D-072651331D83}" type="presOf" srcId="{155DC517-FBC1-403D-BB6C-AE8796B9BA98}" destId="{FB789E3B-2746-4550-9EA1-959A952D2847}" srcOrd="0" destOrd="0" presId="urn:microsoft.com/office/officeart/2005/8/layout/cycle6"/>
    <dgm:cxn modelId="{6282DDA7-7CE7-4E22-836E-936A61E7F8AD}" type="presOf" srcId="{10333310-A8DA-4F81-9F64-7DF607ADE7F2}" destId="{8E516B17-5EDE-471C-8588-89F29508A504}" srcOrd="0" destOrd="0" presId="urn:microsoft.com/office/officeart/2005/8/layout/cycle6"/>
    <dgm:cxn modelId="{101A8327-79A4-49D6-9B08-18D3FBEABD2A}" srcId="{A73F61C0-D273-4828-A0C5-4A08B00D575B}" destId="{0D013C3A-A6CF-4B69-9E90-869B68582C2C}" srcOrd="2" destOrd="0" parTransId="{4E906C0C-88F1-409A-BA6E-CE0FE2318BB6}" sibTransId="{155DC517-FBC1-403D-BB6C-AE8796B9BA98}"/>
    <dgm:cxn modelId="{1FD13094-814D-4DC7-B6EE-CFD1C3F86A96}" type="presParOf" srcId="{34918914-5CBA-45E5-9AA1-820876C821FA}" destId="{DF34157B-C3EA-4E3B-8E6E-6F8FEB925F68}" srcOrd="0" destOrd="0" presId="urn:microsoft.com/office/officeart/2005/8/layout/cycle6"/>
    <dgm:cxn modelId="{4B9B2992-977F-4B58-A839-C4F1ECC2FBFC}" type="presParOf" srcId="{34918914-5CBA-45E5-9AA1-820876C821FA}" destId="{FB6B49C3-C32D-4B85-9BF9-9D118E472296}" srcOrd="1" destOrd="0" presId="urn:microsoft.com/office/officeart/2005/8/layout/cycle6"/>
    <dgm:cxn modelId="{7A603B62-B8BB-4305-ADB9-EB08B107E00D}" type="presParOf" srcId="{34918914-5CBA-45E5-9AA1-820876C821FA}" destId="{900C73DF-9BE9-4DC1-974B-5F7E69162BB7}" srcOrd="2" destOrd="0" presId="urn:microsoft.com/office/officeart/2005/8/layout/cycle6"/>
    <dgm:cxn modelId="{5F744930-EE74-463B-90DA-EFE8785D8C9A}" type="presParOf" srcId="{34918914-5CBA-45E5-9AA1-820876C821FA}" destId="{0536BDE2-1F87-4FFC-AFD4-EF0768D1279C}" srcOrd="3" destOrd="0" presId="urn:microsoft.com/office/officeart/2005/8/layout/cycle6"/>
    <dgm:cxn modelId="{B1B03712-0307-4F35-8FB9-E2637740BEC0}" type="presParOf" srcId="{34918914-5CBA-45E5-9AA1-820876C821FA}" destId="{6D3F4DC4-94B0-403F-B0D0-B929C2C4971E}" srcOrd="4" destOrd="0" presId="urn:microsoft.com/office/officeart/2005/8/layout/cycle6"/>
    <dgm:cxn modelId="{44404B57-3A09-4A10-939E-9452177072E0}" type="presParOf" srcId="{34918914-5CBA-45E5-9AA1-820876C821FA}" destId="{CF92A8A4-C3F2-4F91-8AB4-ADE94DB81896}" srcOrd="5" destOrd="0" presId="urn:microsoft.com/office/officeart/2005/8/layout/cycle6"/>
    <dgm:cxn modelId="{7020F197-836A-4BE3-805D-74BB94A00ABC}" type="presParOf" srcId="{34918914-5CBA-45E5-9AA1-820876C821FA}" destId="{3E2A7B8A-6BEB-4F03-A9DA-5314EDCB49AE}" srcOrd="6" destOrd="0" presId="urn:microsoft.com/office/officeart/2005/8/layout/cycle6"/>
    <dgm:cxn modelId="{9D995706-52CF-4759-8532-0554005942F9}" type="presParOf" srcId="{34918914-5CBA-45E5-9AA1-820876C821FA}" destId="{8BDF121B-FAC2-4B74-BA58-C447459163FE}" srcOrd="7" destOrd="0" presId="urn:microsoft.com/office/officeart/2005/8/layout/cycle6"/>
    <dgm:cxn modelId="{483CD8FF-93ED-4879-95C9-7EC614A88888}" type="presParOf" srcId="{34918914-5CBA-45E5-9AA1-820876C821FA}" destId="{FB789E3B-2746-4550-9EA1-959A952D2847}" srcOrd="8" destOrd="0" presId="urn:microsoft.com/office/officeart/2005/8/layout/cycle6"/>
    <dgm:cxn modelId="{45F5A9AE-C8AD-4190-B5E1-AC1E57780B2A}" type="presParOf" srcId="{34918914-5CBA-45E5-9AA1-820876C821FA}" destId="{9402A5BF-DCB3-45B3-AE03-B820324BF2CF}" srcOrd="9" destOrd="0" presId="urn:microsoft.com/office/officeart/2005/8/layout/cycle6"/>
    <dgm:cxn modelId="{4A944233-BD8F-45A8-8847-BAEF1494A603}" type="presParOf" srcId="{34918914-5CBA-45E5-9AA1-820876C821FA}" destId="{6D7F65E3-0047-4852-A8E0-D636AAEC3032}" srcOrd="10" destOrd="0" presId="urn:microsoft.com/office/officeart/2005/8/layout/cycle6"/>
    <dgm:cxn modelId="{D5DC97D9-7360-40C0-A529-00A3E02B2537}" type="presParOf" srcId="{34918914-5CBA-45E5-9AA1-820876C821FA}" destId="{A851F7D8-614C-4350-9DA4-0EB7973A9602}" srcOrd="11" destOrd="0" presId="urn:microsoft.com/office/officeart/2005/8/layout/cycle6"/>
    <dgm:cxn modelId="{E015F2AF-BCF4-4F11-84EA-99E9E11FAE6D}" type="presParOf" srcId="{34918914-5CBA-45E5-9AA1-820876C821FA}" destId="{CECFB166-ACF8-42B0-A575-7F766730DAD6}" srcOrd="12" destOrd="0" presId="urn:microsoft.com/office/officeart/2005/8/layout/cycle6"/>
    <dgm:cxn modelId="{F5EB7C45-5373-4DE5-A151-3C1174F19318}" type="presParOf" srcId="{34918914-5CBA-45E5-9AA1-820876C821FA}" destId="{D1F679C4-0B2E-414B-A6C5-D81A68D6B3F5}" srcOrd="13" destOrd="0" presId="urn:microsoft.com/office/officeart/2005/8/layout/cycle6"/>
    <dgm:cxn modelId="{D1386DE3-E54B-463E-A6A1-A6538E3B613F}" type="presParOf" srcId="{34918914-5CBA-45E5-9AA1-820876C821FA}" destId="{B722F351-79E4-4824-86D7-2837E0A7B781}" srcOrd="14" destOrd="0" presId="urn:microsoft.com/office/officeart/2005/8/layout/cycle6"/>
    <dgm:cxn modelId="{104B6CF2-BBEC-4ED6-8354-3D802DC340F5}" type="presParOf" srcId="{34918914-5CBA-45E5-9AA1-820876C821FA}" destId="{18FC8548-1D68-48F6-B87A-27AEAFDD3657}" srcOrd="15" destOrd="0" presId="urn:microsoft.com/office/officeart/2005/8/layout/cycle6"/>
    <dgm:cxn modelId="{CA276F79-1C92-4528-A118-9CE1264BC2B9}" type="presParOf" srcId="{34918914-5CBA-45E5-9AA1-820876C821FA}" destId="{26949784-9E49-4265-9C8F-395A7BA15733}" srcOrd="16" destOrd="0" presId="urn:microsoft.com/office/officeart/2005/8/layout/cycle6"/>
    <dgm:cxn modelId="{ABF98456-1751-4F6E-872A-7AB752E62C4B}" type="presParOf" srcId="{34918914-5CBA-45E5-9AA1-820876C821FA}" destId="{623DBDF4-40BA-45DB-8600-3AF97E74A50B}" srcOrd="17" destOrd="0" presId="urn:microsoft.com/office/officeart/2005/8/layout/cycle6"/>
    <dgm:cxn modelId="{1967F67D-04A8-437E-AC57-533D1BE534E8}" type="presParOf" srcId="{34918914-5CBA-45E5-9AA1-820876C821FA}" destId="{0C214A57-0A9E-4CAE-98B8-1F98EDD25917}" srcOrd="18" destOrd="0" presId="urn:microsoft.com/office/officeart/2005/8/layout/cycle6"/>
    <dgm:cxn modelId="{65E55523-B150-4324-A410-2A20989A90B8}" type="presParOf" srcId="{34918914-5CBA-45E5-9AA1-820876C821FA}" destId="{5CEB1ED7-91B1-4DB1-B416-DA2180EA28F2}" srcOrd="19" destOrd="0" presId="urn:microsoft.com/office/officeart/2005/8/layout/cycle6"/>
    <dgm:cxn modelId="{DC29C97D-4BAF-441F-89EA-E45E9AD7350A}" type="presParOf" srcId="{34918914-5CBA-45E5-9AA1-820876C821FA}" destId="{0FEBB9A5-FC4D-4C6A-BE4D-3C7E9F31A7E8}" srcOrd="20" destOrd="0" presId="urn:microsoft.com/office/officeart/2005/8/layout/cycle6"/>
    <dgm:cxn modelId="{5D49A929-1D93-41A5-A3CD-6BCE263E7084}" type="presParOf" srcId="{34918914-5CBA-45E5-9AA1-820876C821FA}" destId="{B2CF82FF-B71C-4375-A324-07449CA57714}" srcOrd="21" destOrd="0" presId="urn:microsoft.com/office/officeart/2005/8/layout/cycle6"/>
    <dgm:cxn modelId="{445ECD56-A4C7-4281-B954-07C76057B1E2}" type="presParOf" srcId="{34918914-5CBA-45E5-9AA1-820876C821FA}" destId="{71AC459F-21A6-4FF4-AB1A-AD82AF34D41D}" srcOrd="22" destOrd="0" presId="urn:microsoft.com/office/officeart/2005/8/layout/cycle6"/>
    <dgm:cxn modelId="{1CA16FE4-A06A-4F2E-B418-19C3E0FD8E39}" type="presParOf" srcId="{34918914-5CBA-45E5-9AA1-820876C821FA}" destId="{59CC7C32-8580-4455-8A64-6B50194764F7}" srcOrd="23" destOrd="0" presId="urn:microsoft.com/office/officeart/2005/8/layout/cycle6"/>
    <dgm:cxn modelId="{4E3860D7-872C-4D8F-8792-6C03A78BE1EC}" type="presParOf" srcId="{34918914-5CBA-45E5-9AA1-820876C821FA}" destId="{74FCD393-74D1-48E6-8B7E-29C1192F2CD7}" srcOrd="24" destOrd="0" presId="urn:microsoft.com/office/officeart/2005/8/layout/cycle6"/>
    <dgm:cxn modelId="{19190E06-7B78-45CE-BCAA-5F842CE2AE01}" type="presParOf" srcId="{34918914-5CBA-45E5-9AA1-820876C821FA}" destId="{3957D140-1002-4ECB-8D6C-38245786C431}" srcOrd="25" destOrd="0" presId="urn:microsoft.com/office/officeart/2005/8/layout/cycle6"/>
    <dgm:cxn modelId="{D5E47613-8A9B-47AF-8A13-51A5FC70ADF6}" type="presParOf" srcId="{34918914-5CBA-45E5-9AA1-820876C821FA}" destId="{8E516B17-5EDE-471C-8588-89F29508A504}" srcOrd="26" destOrd="0" presId="urn:microsoft.com/office/officeart/2005/8/layout/cycle6"/>
    <dgm:cxn modelId="{BEFC10C9-FA13-46B0-AFA8-87EA7BDBE3C0}" type="presParOf" srcId="{34918914-5CBA-45E5-9AA1-820876C821FA}" destId="{2F7C54E8-0C60-4620-828E-468B5C589DC8}" srcOrd="27" destOrd="0" presId="urn:microsoft.com/office/officeart/2005/8/layout/cycle6"/>
    <dgm:cxn modelId="{54071811-B334-4217-8250-7EF43D775C59}" type="presParOf" srcId="{34918914-5CBA-45E5-9AA1-820876C821FA}" destId="{0BECE851-1E8B-4900-87C6-D80FF1CCE6A2}" srcOrd="28" destOrd="0" presId="urn:microsoft.com/office/officeart/2005/8/layout/cycle6"/>
    <dgm:cxn modelId="{F891B546-447C-4AA3-9FD4-09832F4AAC95}" type="presParOf" srcId="{34918914-5CBA-45E5-9AA1-820876C821FA}" destId="{93B83E2F-8769-467E-BD26-EEDB7A185246}" srcOrd="29" destOrd="0" presId="urn:microsoft.com/office/officeart/2005/8/layout/cycle6"/>
    <dgm:cxn modelId="{0809C7E0-CFE6-42B1-A6A0-012A4F3F868C}" type="presParOf" srcId="{34918914-5CBA-45E5-9AA1-820876C821FA}" destId="{96FF6758-BBC8-41FF-835B-78D0571D538F}" srcOrd="30" destOrd="0" presId="urn:microsoft.com/office/officeart/2005/8/layout/cycle6"/>
    <dgm:cxn modelId="{317EF88A-1C5C-4464-86A1-DD24B98615E3}" type="presParOf" srcId="{34918914-5CBA-45E5-9AA1-820876C821FA}" destId="{CF138480-9D06-4C11-B73F-D21E6F5B16ED}" srcOrd="31" destOrd="0" presId="urn:microsoft.com/office/officeart/2005/8/layout/cycle6"/>
    <dgm:cxn modelId="{9F3DA8E4-11AA-4A1A-B751-8E087EB37930}" type="presParOf" srcId="{34918914-5CBA-45E5-9AA1-820876C821FA}" destId="{A84A80D6-CDE3-410B-8D81-9E1EBF07D84A}" srcOrd="32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80D84-2D84-4F4D-85D1-A96A4D8407C1}" type="doc">
      <dgm:prSet loTypeId="urn:microsoft.com/office/officeart/2005/8/layout/defaul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797EDD57-5663-4879-8595-0504625F019E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最高人民法院发布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《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</a:rPr>
            <a:t>关于审理融资租赁合同纠纷案件适用法律问题的解释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》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（法释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〔</a:t>
          </a:r>
          <a:r>
            <a:rPr lang="en-US" sz="1800" dirty="0" smtClean="0">
              <a:latin typeface="黑体" pitchFamily="49" charset="-122"/>
              <a:ea typeface="黑体" pitchFamily="49" charset="-122"/>
            </a:rPr>
            <a:t>2014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〕</a:t>
          </a:r>
          <a:r>
            <a:rPr lang="en-US" sz="1800" dirty="0" smtClean="0">
              <a:latin typeface="黑体" pitchFamily="49" charset="-122"/>
              <a:ea typeface="黑体" pitchFamily="49" charset="-122"/>
            </a:rPr>
            <a:t>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号），在全国层面认可了租赁登记与查询的司法效力。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0F056CF0-A5B4-497E-AD46-697EC4BA6F5E}" type="parTrans" cxnId="{5A42F77A-A487-493B-A6AE-6C64919BA577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4B4B3300-6422-4970-A283-031DCCE0C350}" type="sibTrans" cxnId="{5A42F77A-A487-493B-A6AE-6C64919BA577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455BB791-A6BC-40C7-A676-BDE78526BC18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推动总行于今年</a:t>
          </a:r>
          <a:r>
            <a:rPr lang="en-US" sz="1800" dirty="0" smtClean="0">
              <a:latin typeface="黑体" pitchFamily="49" charset="-122"/>
              <a:ea typeface="黑体" pitchFamily="49" charset="-122"/>
            </a:rPr>
            <a:t>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月份发布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《</a:t>
          </a:r>
          <a:r>
            <a:rPr lang="zh-CN" altLang="en-US" sz="1800" b="0" dirty="0" smtClean="0">
              <a:latin typeface="黑体" pitchFamily="49" charset="-122"/>
              <a:ea typeface="黑体" pitchFamily="49" charset="-122"/>
              <a:hlinkClick xmlns:r="http://schemas.openxmlformats.org/officeDocument/2006/relationships" r:id="rId1" action="ppaction://hlinkfile"/>
            </a:rPr>
            <a:t>关于使用融资租赁登记系统进行融资租赁交易查询的通知</a:t>
          </a:r>
          <a:r>
            <a:rPr lang="en-US" altLang="zh-CN" sz="1800" b="0" dirty="0" smtClean="0">
              <a:latin typeface="黑体" pitchFamily="49" charset="-122"/>
              <a:ea typeface="黑体" pitchFamily="49" charset="-122"/>
            </a:rPr>
            <a:t>》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（银发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〔2014〕93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号），引导融资租赁交易各方当事人利用系统开展登记与查询业务。（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  <a:hlinkClick xmlns:r="http://schemas.openxmlformats.org/officeDocument/2006/relationships" r:id="rId2" action="ppaction://hlinkfile"/>
            </a:rPr>
            <a:t>条法司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  <a:hlinkClick xmlns:r="http://schemas.openxmlformats.org/officeDocument/2006/relationships" r:id="rId2" action="ppaction://hlinkfile"/>
            </a:rPr>
            <a:t>93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  <a:hlinkClick xmlns:r="http://schemas.openxmlformats.org/officeDocument/2006/relationships" r:id="rId2" action="ppaction://hlinkfile"/>
            </a:rPr>
            <a:t>号文详解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）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13B96FDC-26A8-45F6-82ED-26906418CE56}" type="sibTrans" cxnId="{054F295B-1A01-4C8A-A31C-B4C2EFBBAF74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5967827E-DA32-4074-8CC7-CED5A1AAC074}" type="parTrans" cxnId="{054F295B-1A01-4C8A-A31C-B4C2EFBBAF74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204A1D17-22DD-4747-8501-DE88BD6FB2B0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最高人民法院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《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商事审判指导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》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（总第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36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辑），刊发了“银发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〔2014〕93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号”文，并阐述</a:t>
          </a:r>
          <a:r>
            <a:rPr lang="en-US" altLang="zh-CN" sz="1800" dirty="0" smtClean="0">
              <a:latin typeface="黑体" pitchFamily="49" charset="-122"/>
              <a:ea typeface="黑体" pitchFamily="49" charset="-122"/>
            </a:rPr>
            <a:t>93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号文与司法解释的配套适用问题，具体指导下级法院正确理解和运用</a:t>
          </a:r>
          <a:r>
            <a:rPr lang="zh-CN" altLang="en-US" sz="1800" smtClean="0">
              <a:latin typeface="黑体" pitchFamily="49" charset="-122"/>
              <a:ea typeface="黑体" pitchFamily="49" charset="-122"/>
            </a:rPr>
            <a:t>司法解释。（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  <a:hlinkClick xmlns:r="http://schemas.openxmlformats.org/officeDocument/2006/relationships" r:id="rId3" action="ppaction://hlinkfile"/>
            </a:rPr>
            <a:t>文章链接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）</a:t>
          </a:r>
          <a:endParaRPr lang="zh-CN" altLang="en-US" sz="1800" dirty="0">
            <a:latin typeface="华文细黑" pitchFamily="2" charset="-122"/>
            <a:ea typeface="华文细黑" pitchFamily="2" charset="-122"/>
          </a:endParaRPr>
        </a:p>
      </dgm:t>
    </dgm:pt>
    <dgm:pt modelId="{D794ADC2-B1E0-45DD-83E6-E6901968DF3E}" type="sibTrans" cxnId="{B0CCBAC4-DD4B-4DEE-979E-F7994DCA7A87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214C222F-782A-404A-8DD0-34CF2CFE7E55}" type="parTrans" cxnId="{B0CCBAC4-DD4B-4DEE-979E-F7994DCA7A87}">
      <dgm:prSet/>
      <dgm:spPr/>
      <dgm:t>
        <a:bodyPr/>
        <a:lstStyle/>
        <a:p>
          <a:pPr algn="l"/>
          <a:endParaRPr lang="zh-CN" altLang="en-US" sz="1800">
            <a:solidFill>
              <a:schemeClr val="tx1"/>
            </a:solidFill>
          </a:endParaRPr>
        </a:p>
      </dgm:t>
    </dgm:pt>
    <dgm:pt modelId="{D6450350-1066-4ED7-AEB6-21E866A7D13C}" type="pres">
      <dgm:prSet presAssocID="{48880D84-2D84-4F4D-85D1-A96A4D8407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7B0FC8-C2F3-4D77-9346-427D811ECF96}" type="pres">
      <dgm:prSet presAssocID="{204A1D17-22DD-4747-8501-DE88BD6FB2B0}" presName="node" presStyleLbl="node1" presStyleIdx="0" presStyleCnt="3" custLinFactX="8622" custLinFactY="5315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6A7912C-B739-49A5-BC4A-EBDA1F54D3C9}" type="pres">
      <dgm:prSet presAssocID="{D794ADC2-B1E0-45DD-83E6-E6901968DF3E}" presName="sibTrans" presStyleCnt="0"/>
      <dgm:spPr/>
      <dgm:t>
        <a:bodyPr/>
        <a:lstStyle/>
        <a:p>
          <a:endParaRPr lang="zh-CN" altLang="en-US"/>
        </a:p>
      </dgm:t>
    </dgm:pt>
    <dgm:pt modelId="{54B8B791-35FB-40F5-81B3-55F4CED7E1F5}" type="pres">
      <dgm:prSet presAssocID="{797EDD57-5663-4879-8595-0504625F019E}" presName="node" presStyleLbl="node1" presStyleIdx="1" presStyleCnt="3" custLinFactX="-4593" custLinFactNeighborX="-100000" custLinFactNeighborY="-3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02E9B38-88DD-441F-8EF3-C7A8A02069B6}" type="pres">
      <dgm:prSet presAssocID="{4B4B3300-6422-4970-A283-031DCCE0C350}" presName="sibTrans" presStyleCnt="0"/>
      <dgm:spPr/>
      <dgm:t>
        <a:bodyPr/>
        <a:lstStyle/>
        <a:p>
          <a:endParaRPr lang="zh-CN" altLang="en-US"/>
        </a:p>
      </dgm:t>
    </dgm:pt>
    <dgm:pt modelId="{230ADEEF-3A90-4CE9-93B3-FAC91DF1A9E8}" type="pres">
      <dgm:prSet presAssocID="{455BB791-A6BC-40C7-A676-BDE78526BC18}" presName="node" presStyleLbl="node1" presStyleIdx="2" presStyleCnt="3" custLinFactNeighborX="-51404" custLinFactNeighborY="-113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5A42F77A-A487-493B-A6AE-6C64919BA577}" srcId="{48880D84-2D84-4F4D-85D1-A96A4D8407C1}" destId="{797EDD57-5663-4879-8595-0504625F019E}" srcOrd="1" destOrd="0" parTransId="{0F056CF0-A5B4-497E-AD46-697EC4BA6F5E}" sibTransId="{4B4B3300-6422-4970-A283-031DCCE0C350}"/>
    <dgm:cxn modelId="{054F295B-1A01-4C8A-A31C-B4C2EFBBAF74}" srcId="{48880D84-2D84-4F4D-85D1-A96A4D8407C1}" destId="{455BB791-A6BC-40C7-A676-BDE78526BC18}" srcOrd="2" destOrd="0" parTransId="{5967827E-DA32-4074-8CC7-CED5A1AAC074}" sibTransId="{13B96FDC-26A8-45F6-82ED-26906418CE56}"/>
    <dgm:cxn modelId="{D5CCFCC1-0533-48DC-834B-88C4137254A5}" type="presOf" srcId="{455BB791-A6BC-40C7-A676-BDE78526BC18}" destId="{230ADEEF-3A90-4CE9-93B3-FAC91DF1A9E8}" srcOrd="0" destOrd="0" presId="urn:microsoft.com/office/officeart/2005/8/layout/default"/>
    <dgm:cxn modelId="{B0CCBAC4-DD4B-4DEE-979E-F7994DCA7A87}" srcId="{48880D84-2D84-4F4D-85D1-A96A4D8407C1}" destId="{204A1D17-22DD-4747-8501-DE88BD6FB2B0}" srcOrd="0" destOrd="0" parTransId="{214C222F-782A-404A-8DD0-34CF2CFE7E55}" sibTransId="{D794ADC2-B1E0-45DD-83E6-E6901968DF3E}"/>
    <dgm:cxn modelId="{7BC416C1-9068-4BA2-98FD-EF88A222717F}" type="presOf" srcId="{204A1D17-22DD-4747-8501-DE88BD6FB2B0}" destId="{2A7B0FC8-C2F3-4D77-9346-427D811ECF96}" srcOrd="0" destOrd="0" presId="urn:microsoft.com/office/officeart/2005/8/layout/default"/>
    <dgm:cxn modelId="{034E3135-F3A9-4729-BFCE-3D73631D984B}" type="presOf" srcId="{797EDD57-5663-4879-8595-0504625F019E}" destId="{54B8B791-35FB-40F5-81B3-55F4CED7E1F5}" srcOrd="0" destOrd="0" presId="urn:microsoft.com/office/officeart/2005/8/layout/default"/>
    <dgm:cxn modelId="{E0A86DFD-B2C4-4A58-B532-F02DB83D4F46}" type="presOf" srcId="{48880D84-2D84-4F4D-85D1-A96A4D8407C1}" destId="{D6450350-1066-4ED7-AEB6-21E866A7D13C}" srcOrd="0" destOrd="0" presId="urn:microsoft.com/office/officeart/2005/8/layout/default"/>
    <dgm:cxn modelId="{81F0A7F9-BDF3-481D-BD65-EC812814058B}" type="presParOf" srcId="{D6450350-1066-4ED7-AEB6-21E866A7D13C}" destId="{2A7B0FC8-C2F3-4D77-9346-427D811ECF96}" srcOrd="0" destOrd="0" presId="urn:microsoft.com/office/officeart/2005/8/layout/default"/>
    <dgm:cxn modelId="{8F7E6CEB-A3D2-439F-A35F-94E2458AA402}" type="presParOf" srcId="{D6450350-1066-4ED7-AEB6-21E866A7D13C}" destId="{A6A7912C-B739-49A5-BC4A-EBDA1F54D3C9}" srcOrd="1" destOrd="0" presId="urn:microsoft.com/office/officeart/2005/8/layout/default"/>
    <dgm:cxn modelId="{235C7FA0-5AA9-4835-A55A-09D92E64FAEA}" type="presParOf" srcId="{D6450350-1066-4ED7-AEB6-21E866A7D13C}" destId="{54B8B791-35FB-40F5-81B3-55F4CED7E1F5}" srcOrd="2" destOrd="0" presId="urn:microsoft.com/office/officeart/2005/8/layout/default"/>
    <dgm:cxn modelId="{3AB35B77-C45C-4449-9034-A67EFC3B2A05}" type="presParOf" srcId="{D6450350-1066-4ED7-AEB6-21E866A7D13C}" destId="{302E9B38-88DD-441F-8EF3-C7A8A02069B6}" srcOrd="3" destOrd="0" presId="urn:microsoft.com/office/officeart/2005/8/layout/default"/>
    <dgm:cxn modelId="{8537C526-3524-43FD-9961-C47E6475F43A}" type="presParOf" srcId="{D6450350-1066-4ED7-AEB6-21E866A7D13C}" destId="{230ADEEF-3A90-4CE9-93B3-FAC91DF1A9E8}" srcOrd="4" destOrd="0" presId="urn:microsoft.com/office/officeart/2005/8/layout/default"/>
  </dgm:cxnLst>
  <dgm:bg/>
  <dgm:whole>
    <a:ln>
      <a:solidFill>
        <a:schemeClr val="bg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7D08BBAB-F6C5-4720-8FBC-ADB734C3FE83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CC1DBF77-AF93-4F66-A297-D06B80448B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DBF77-AF93-4F66-A297-D06B80448B6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C070E-68F7-4834-BB02-C4A10EE0DFBA}" type="slidenum">
              <a:rPr lang="zh-CN" altLang="en-US" smtClean="0">
                <a:ea typeface="宋体" charset="-122"/>
              </a:rPr>
              <a:pPr/>
              <a:t>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DBF77-AF93-4F66-A297-D06B80448B6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增加相关界面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DBF77-AF93-4F66-A297-D06B80448B6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此页后增加相关界面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DBF77-AF93-4F66-A297-D06B80448B6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增加规则的超级连接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DBF77-AF93-4F66-A297-D06B80448B6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2523-055A-4493-9C25-E4E1347B0695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580B-4A0F-4B31-B373-356645671D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983B-B0F5-47E6-AFCB-6632916DCDC5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7917-4D89-49A2-8BE8-EFFADEA552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32F1-C1D6-49EA-B57C-298C3B427AEC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AAD9-54F3-4BD4-897A-3D789BDD26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24BD-D058-4AB6-9853-C72A860B03F1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2AC9-CD74-400C-9CED-307868526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87B0-8951-4D08-A592-3542790805BE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3E88-1133-4F61-98F9-8DB61069AD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22D9-AB51-4257-B973-D1EC652AD6B2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E4C2-3471-497B-BD7A-4CAC0E419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7B4F-BEE8-4077-BEE8-0B6EF05C321F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BD6D-E072-4207-B412-C85DEE8C51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83AD-ADB8-4E66-9C7F-3915A4190594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DAC1-C7DB-4EDF-B4B8-7F4BB7D4D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4500-F996-43C0-A761-79007E1A1F9C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DD0C-D634-46BC-AC31-C93FE01E2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8AC-A970-4607-A49B-ED5EC3E2E5FF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18F8-D611-4F23-98CB-0C04A281A0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6AD6-9AD6-4BDA-B270-038DB49D7C6A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363A-9A17-42FC-9EBA-7A90DF0F6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533277-1C4B-4390-B899-B8898975FF55}" type="datetimeFigureOut">
              <a:rPr lang="zh-CN" altLang="en-US"/>
              <a:pPr>
                <a:defRPr/>
              </a:pPr>
              <a:t>2014/7/15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DC968C-EF9F-4A78-9EB6-6EABE17439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5805;&#20316;&#35268;&#21017;&#65288;&#38134;&#24449;&#20449;&#20013;&#24515;&#12304;2014&#12305;68&#21495;&#65289;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3"/>
          <p:cNvSpPr>
            <a:spLocks noChangeArrowheads="1"/>
          </p:cNvSpPr>
          <p:nvPr/>
        </p:nvSpPr>
        <p:spPr bwMode="auto">
          <a:xfrm>
            <a:off x="1714480" y="1000108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中征动产融资统一登记平台</a:t>
            </a:r>
            <a:r>
              <a:rPr lang="en-US" altLang="zh-CN" sz="4000" b="1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4000" b="1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业务情况介绍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中国人民银行征信中心</a:t>
            </a:r>
            <a:endParaRPr lang="en-US" altLang="zh-CN" sz="2000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  <a:cs typeface="Times New Roman" pitchFamily="18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2014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7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511156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新业务介绍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存货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仓单质押登记</a:t>
            </a:r>
            <a:endParaRPr lang="en-US" altLang="zh-CN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基本概念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存货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仓单质押是指债务人为担保债务的履行，将其存货或者仓储方出具的仓单向债权人出质，债务人不履行到期债务或者发生当事人约定的实现质权的情形，债权人有权就该存货或仓单优先受偿的担保融资方式。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登记作用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存货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仓单质押登记，通过明确存货的权属关系，使交易主体了解存货权利变动的过程以及仓单的权利负担，避免权属争议，有效防范重复质押等风险。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动产信托登记</a:t>
            </a:r>
            <a:endParaRPr lang="zh-CN" altLang="en-US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基本概念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动产信托是指委托人将动产的财产权转移给受托人，受托人根据委托人委托的约定目的，对动产进行管理和处分的一类信托活动。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登记作用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动产信托登记的目的在于实现信托财产的独立性，使其与委托人、受托人、受益人的固有财产相区别，通过信托关系的公示，预防信托财产上权利矛盾，对抗善意第三人，有效防范交易风险。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511156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新业务介绍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511156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操作规则变更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为实现登记平台业务操作规范的统一，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我中心在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中国人民银行征信中心应收账款质押登记操作规则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中国人民银行征信中心融资租赁登记规则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的基础上，制定了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hlinkClick r:id="rId3" action="ppaction://hlinkfile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hlinkClick r:id="rId3" action="ppaction://hlinkfile"/>
              </a:rPr>
              <a:t>中国人民银行征信中心中征动产融资统一登记平台操作规则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hlinkClick r:id="rId3" action="ppaction://hlinkfile"/>
              </a:rPr>
              <a:t>》</a:t>
            </a:r>
            <a:r>
              <a:rPr lang="en-US" sz="2000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将登记平台现有十项功能进行统一规范。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同时废止文件：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   1.《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中国人民银行征信中心应收账款质押登记操作规则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2007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日发布，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2009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日修订）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   2.《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中国人民银行征信中心融资租赁登记规则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2009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日发布）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2500306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谢谢！</a:t>
            </a:r>
            <a:endParaRPr lang="zh-CN" altLang="en-US" sz="6600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AutoShape 8"/>
          <p:cNvSpPr>
            <a:spLocks noChangeArrowheads="1"/>
          </p:cNvSpPr>
          <p:nvPr/>
        </p:nvSpPr>
        <p:spPr bwMode="auto">
          <a:xfrm>
            <a:off x="928662" y="2071678"/>
            <a:ext cx="533400" cy="381000"/>
          </a:xfrm>
          <a:prstGeom prst="rightArrow">
            <a:avLst>
              <a:gd name="adj1" fmla="val 50000"/>
              <a:gd name="adj2" fmla="val 5832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26984" name="AutoShape 11"/>
          <p:cNvSpPr>
            <a:spLocks noChangeArrowheads="1"/>
          </p:cNvSpPr>
          <p:nvPr/>
        </p:nvSpPr>
        <p:spPr bwMode="auto">
          <a:xfrm>
            <a:off x="3581400" y="3542184"/>
            <a:ext cx="533400" cy="381000"/>
          </a:xfrm>
          <a:prstGeom prst="rightArrow">
            <a:avLst>
              <a:gd name="adj1" fmla="val 50000"/>
              <a:gd name="adj2" fmla="val 5832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26986" name="AutoShape 14"/>
          <p:cNvSpPr>
            <a:spLocks noChangeArrowheads="1"/>
          </p:cNvSpPr>
          <p:nvPr/>
        </p:nvSpPr>
        <p:spPr bwMode="auto">
          <a:xfrm>
            <a:off x="3581400" y="4837584"/>
            <a:ext cx="533400" cy="381000"/>
          </a:xfrm>
          <a:prstGeom prst="rightArrow">
            <a:avLst>
              <a:gd name="adj1" fmla="val 50000"/>
              <a:gd name="adj2" fmla="val 5832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graphicFrame>
        <p:nvGraphicFramePr>
          <p:cNvPr id="15" name="图示 14"/>
          <p:cNvGraphicFramePr/>
          <p:nvPr>
            <p:extLst>
              <p:ext uri="{D42A27DB-BD31-4B8C-83A1-F6EECF244321}">
                <p14:modId xmlns="" xmlns:p14="http://schemas.microsoft.com/office/powerpoint/2010/main" val="1185904156"/>
              </p:ext>
            </p:extLst>
          </p:nvPr>
        </p:nvGraphicFramePr>
        <p:xfrm>
          <a:off x="357158" y="1857364"/>
          <a:ext cx="807249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49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4399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14285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动产融资登记业务发展历程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785786" y="1142984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51115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动产融资登记业务类型</a:t>
            </a:r>
            <a:endParaRPr lang="zh-CN" altLang="en-US" sz="3200" dirty="0"/>
          </a:p>
        </p:txBody>
      </p:sp>
      <p:sp>
        <p:nvSpPr>
          <p:cNvPr id="9" name="椭圆 8"/>
          <p:cNvSpPr/>
          <p:nvPr/>
        </p:nvSpPr>
        <p:spPr>
          <a:xfrm>
            <a:off x="3714744" y="2857496"/>
            <a:ext cx="1714512" cy="17145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动产融资登记业务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286544" cy="51115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融资租赁登记的司法效力得到认可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内容占位符 4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椭圆形标注 8"/>
          <p:cNvSpPr/>
          <p:nvPr/>
        </p:nvSpPr>
        <p:spPr>
          <a:xfrm>
            <a:off x="4786314" y="1142984"/>
            <a:ext cx="3714776" cy="2500330"/>
          </a:xfrm>
          <a:prstGeom prst="wedgeEllipseCallout">
            <a:avLst>
              <a:gd name="adj1" fmla="val -61394"/>
              <a:gd name="adj2" fmla="val -289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14942" y="1500174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第九条第三款规定：“第三人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与承租人交易时未按照行业或地区主管部门的有效规定，在相应机构进行融资租赁交易查询的，不能适用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物权法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善意取得的规定，取得租赁物的所有权或他物权。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543692" cy="642942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登记平台上线三项新功能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日，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保证金质押登记、存货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仓单质押登记、动产信托登记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三项新业务功能上线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接受天津市各区（县）农业行政主管部门委托，建立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涉农产权抵押登记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系统，通过中登网代为办理农业设施抵押登记与抵押登记信息查询业务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60软件小助手截图2014070916080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698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60软件小助手截图201407151128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928"/>
            <a:ext cx="9144000" cy="597807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686568" cy="571504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登记平台业务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686568" cy="571504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新业务介绍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保证金质押登记</a:t>
            </a:r>
            <a:endParaRPr lang="en-US" altLang="zh-CN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基本概念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保证金质押是指银行等机构在开展业务时，为担保债权的实现，要求债务人在银行开立专用账户，缴存一定数量的保证金，当债务人不能清偿债务时，债权人可以根据双方合同的约定，直接扣划该账户内的资金以抵消债务，达到保护债权实现的目的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登记作用</a:t>
            </a:r>
            <a:r>
              <a:rPr lang="en-US" altLang="zh-CN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保证金质押登记以互联网电子登记公示方式透明质物的权属状况，弥补转移占有公示方式的不足，保护各方交易主体的合法权益。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912</Words>
  <Application>Microsoft Office PowerPoint</Application>
  <PresentationFormat>全屏显示(4:3)</PresentationFormat>
  <Paragraphs>68</Paragraphs>
  <Slides>13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中征动产融资统一登记平台 业务情况介绍</vt:lpstr>
      <vt:lpstr>幻灯片 2</vt:lpstr>
      <vt:lpstr>幻灯片 3</vt:lpstr>
      <vt:lpstr>动产融资登记业务类型</vt:lpstr>
      <vt:lpstr>融资租赁登记的司法效力得到认可</vt:lpstr>
      <vt:lpstr>登记平台上线三项新功能</vt:lpstr>
      <vt:lpstr>幻灯片 7</vt:lpstr>
      <vt:lpstr>登记平台业务</vt:lpstr>
      <vt:lpstr>新业务介绍</vt:lpstr>
      <vt:lpstr>新业务介绍</vt:lpstr>
      <vt:lpstr>新业务介绍</vt:lpstr>
      <vt:lpstr>操作规则变更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dll</dc:creator>
  <cp:lastModifiedBy>Lyn</cp:lastModifiedBy>
  <cp:revision>403</cp:revision>
  <dcterms:created xsi:type="dcterms:W3CDTF">2013-05-09T08:26:03Z</dcterms:created>
  <dcterms:modified xsi:type="dcterms:W3CDTF">2014-07-15T07:36:36Z</dcterms:modified>
</cp:coreProperties>
</file>